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81"/>
  </p:handoutMasterIdLst>
  <p:sldIdLst>
    <p:sldId id="299" r:id="rId2"/>
    <p:sldId id="268" r:id="rId3"/>
    <p:sldId id="270" r:id="rId4"/>
    <p:sldId id="338" r:id="rId5"/>
    <p:sldId id="352" r:id="rId6"/>
    <p:sldId id="271" r:id="rId7"/>
    <p:sldId id="273" r:id="rId8"/>
    <p:sldId id="274" r:id="rId9"/>
    <p:sldId id="275" r:id="rId10"/>
    <p:sldId id="354" r:id="rId11"/>
    <p:sldId id="276" r:id="rId12"/>
    <p:sldId id="356" r:id="rId13"/>
    <p:sldId id="358" r:id="rId14"/>
    <p:sldId id="399" r:id="rId15"/>
    <p:sldId id="300" r:id="rId16"/>
    <p:sldId id="302" r:id="rId17"/>
    <p:sldId id="313" r:id="rId18"/>
    <p:sldId id="314" r:id="rId19"/>
    <p:sldId id="351" r:id="rId20"/>
    <p:sldId id="315" r:id="rId21"/>
    <p:sldId id="317" r:id="rId22"/>
    <p:sldId id="375" r:id="rId23"/>
    <p:sldId id="318" r:id="rId24"/>
    <p:sldId id="376" r:id="rId25"/>
    <p:sldId id="303" r:id="rId26"/>
    <p:sldId id="390" r:id="rId27"/>
    <p:sldId id="393" r:id="rId28"/>
    <p:sldId id="392" r:id="rId29"/>
    <p:sldId id="391" r:id="rId30"/>
    <p:sldId id="395" r:id="rId31"/>
    <p:sldId id="394" r:id="rId32"/>
    <p:sldId id="307" r:id="rId33"/>
    <p:sldId id="308" r:id="rId34"/>
    <p:sldId id="377" r:id="rId35"/>
    <p:sldId id="378" r:id="rId36"/>
    <p:sldId id="311" r:id="rId37"/>
    <p:sldId id="296" r:id="rId38"/>
    <p:sldId id="319" r:id="rId39"/>
    <p:sldId id="320" r:id="rId40"/>
    <p:sldId id="321" r:id="rId41"/>
    <p:sldId id="322" r:id="rId42"/>
    <p:sldId id="323" r:id="rId43"/>
    <p:sldId id="325" r:id="rId44"/>
    <p:sldId id="326" r:id="rId45"/>
    <p:sldId id="339" r:id="rId46"/>
    <p:sldId id="340" r:id="rId47"/>
    <p:sldId id="341" r:id="rId48"/>
    <p:sldId id="343" r:id="rId49"/>
    <p:sldId id="345" r:id="rId50"/>
    <p:sldId id="327" r:id="rId51"/>
    <p:sldId id="346" r:id="rId52"/>
    <p:sldId id="349" r:id="rId53"/>
    <p:sldId id="347" r:id="rId54"/>
    <p:sldId id="348" r:id="rId55"/>
    <p:sldId id="388" r:id="rId56"/>
    <p:sldId id="389" r:id="rId57"/>
    <p:sldId id="328" r:id="rId58"/>
    <p:sldId id="396" r:id="rId59"/>
    <p:sldId id="387" r:id="rId60"/>
    <p:sldId id="400" r:id="rId61"/>
    <p:sldId id="386" r:id="rId62"/>
    <p:sldId id="397" r:id="rId63"/>
    <p:sldId id="380" r:id="rId64"/>
    <p:sldId id="381" r:id="rId65"/>
    <p:sldId id="330" r:id="rId66"/>
    <p:sldId id="331" r:id="rId67"/>
    <p:sldId id="332" r:id="rId68"/>
    <p:sldId id="333" r:id="rId69"/>
    <p:sldId id="334" r:id="rId70"/>
    <p:sldId id="335" r:id="rId71"/>
    <p:sldId id="336" r:id="rId72"/>
    <p:sldId id="337" r:id="rId73"/>
    <p:sldId id="350" r:id="rId74"/>
    <p:sldId id="401" r:id="rId75"/>
    <p:sldId id="403" r:id="rId76"/>
    <p:sldId id="402" r:id="rId77"/>
    <p:sldId id="404" r:id="rId78"/>
    <p:sldId id="405" r:id="rId79"/>
    <p:sldId id="398" r:id="rId80"/>
  </p:sldIdLst>
  <p:sldSz cx="9144000" cy="6858000" type="screen4x3"/>
  <p:notesSz cx="6858000" cy="9144000"/>
  <p:custDataLst>
    <p:tags r:id="rId82"/>
  </p:custDataLst>
  <p:defaultTextStyle>
    <a:defPPr>
      <a:defRPr lang="zh-CN"/>
    </a:defPPr>
    <a:lvl1pPr algn="ctr" rtl="0" fontAlgn="base">
      <a:spcBef>
        <a:spcPct val="0"/>
      </a:spcBef>
      <a:spcAft>
        <a:spcPct val="0"/>
      </a:spcAft>
      <a:defRPr kumimoji="1" sz="2800" b="1" kern="1200">
        <a:solidFill>
          <a:schemeClr val="tx1"/>
        </a:solidFill>
        <a:latin typeface="Times New Roman" pitchFamily="18" charset="0"/>
        <a:ea typeface="宋体" pitchFamily="2" charset="-122"/>
        <a:cs typeface="+mn-cs"/>
      </a:defRPr>
    </a:lvl1pPr>
    <a:lvl2pPr marL="457200" algn="ctr" rtl="0" fontAlgn="base">
      <a:spcBef>
        <a:spcPct val="0"/>
      </a:spcBef>
      <a:spcAft>
        <a:spcPct val="0"/>
      </a:spcAft>
      <a:defRPr kumimoji="1" sz="2800" b="1" kern="1200">
        <a:solidFill>
          <a:schemeClr val="tx1"/>
        </a:solidFill>
        <a:latin typeface="Times New Roman" pitchFamily="18" charset="0"/>
        <a:ea typeface="宋体" pitchFamily="2" charset="-122"/>
        <a:cs typeface="+mn-cs"/>
      </a:defRPr>
    </a:lvl2pPr>
    <a:lvl3pPr marL="914400" algn="ctr" rtl="0" fontAlgn="base">
      <a:spcBef>
        <a:spcPct val="0"/>
      </a:spcBef>
      <a:spcAft>
        <a:spcPct val="0"/>
      </a:spcAft>
      <a:defRPr kumimoji="1" sz="2800" b="1" kern="1200">
        <a:solidFill>
          <a:schemeClr val="tx1"/>
        </a:solidFill>
        <a:latin typeface="Times New Roman" pitchFamily="18" charset="0"/>
        <a:ea typeface="宋体" pitchFamily="2" charset="-122"/>
        <a:cs typeface="+mn-cs"/>
      </a:defRPr>
    </a:lvl3pPr>
    <a:lvl4pPr marL="1371600" algn="ctr" rtl="0" fontAlgn="base">
      <a:spcBef>
        <a:spcPct val="0"/>
      </a:spcBef>
      <a:spcAft>
        <a:spcPct val="0"/>
      </a:spcAft>
      <a:defRPr kumimoji="1" sz="2800" b="1" kern="1200">
        <a:solidFill>
          <a:schemeClr val="tx1"/>
        </a:solidFill>
        <a:latin typeface="Times New Roman" pitchFamily="18" charset="0"/>
        <a:ea typeface="宋体" pitchFamily="2" charset="-122"/>
        <a:cs typeface="+mn-cs"/>
      </a:defRPr>
    </a:lvl4pPr>
    <a:lvl5pPr marL="1828800" algn="ctr" rtl="0" fontAlgn="base">
      <a:spcBef>
        <a:spcPct val="0"/>
      </a:spcBef>
      <a:spcAft>
        <a:spcPct val="0"/>
      </a:spcAft>
      <a:defRPr kumimoji="1"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800" b="1"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FF00"/>
    <a:srgbClr val="000000"/>
    <a:srgbClr val="FFFFFF"/>
    <a:srgbClr val="003300"/>
    <a:srgbClr val="660066"/>
    <a:srgbClr val="003366"/>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28" autoAdjust="0"/>
    <p:restoredTop sz="33449" autoAdjust="0"/>
  </p:normalViewPr>
  <p:slideViewPr>
    <p:cSldViewPr>
      <p:cViewPr varScale="1">
        <p:scale>
          <a:sx n="86" d="100"/>
          <a:sy n="86" d="100"/>
        </p:scale>
        <p:origin x="691"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3" d="100"/>
          <a:sy n="83" d="100"/>
        </p:scale>
        <p:origin x="-204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45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0" hangingPunct="0">
              <a:defRPr sz="1200">
                <a:ea typeface="楷体_GB2312" pitchFamily="49" charset="-122"/>
              </a:defRPr>
            </a:lvl1pPr>
          </a:lstStyle>
          <a:p>
            <a:endParaRPr lang="zh-CN" altLang="en-US"/>
          </a:p>
        </p:txBody>
      </p:sp>
      <p:sp>
        <p:nvSpPr>
          <p:cNvPr id="10445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楷体_GB2312" pitchFamily="49" charset="-122"/>
              </a:defRPr>
            </a:lvl1pPr>
          </a:lstStyle>
          <a:p>
            <a:fld id="{778846DA-EA38-4F5C-A66E-6BFF946AD05E}" type="datetimeFigureOut">
              <a:rPr lang="zh-CN" altLang="en-US"/>
              <a:pPr/>
              <a:t>2019/12/19</a:t>
            </a:fld>
            <a:endParaRPr lang="en-US" altLang="zh-CN"/>
          </a:p>
        </p:txBody>
      </p:sp>
      <p:sp>
        <p:nvSpPr>
          <p:cNvPr id="10445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0" hangingPunct="0">
              <a:defRPr sz="1200">
                <a:ea typeface="楷体_GB2312" pitchFamily="49" charset="-122"/>
              </a:defRPr>
            </a:lvl1pPr>
          </a:lstStyle>
          <a:p>
            <a:endParaRPr lang="en-US" altLang="zh-CN"/>
          </a:p>
        </p:txBody>
      </p:sp>
      <p:sp>
        <p:nvSpPr>
          <p:cNvPr id="10445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楷体_GB2312" pitchFamily="49" charset="-122"/>
              </a:defRPr>
            </a:lvl1pPr>
          </a:lstStyle>
          <a:p>
            <a:fld id="{38683448-5A22-4A4D-B789-E91B34ECEA59}" type="slidenum">
              <a:rPr lang="zh-CN" altLang="en-US"/>
              <a:pPr/>
              <a:t>‹#›</a:t>
            </a:fld>
            <a:endParaRPr lang="en-US" altLang="zh-CN"/>
          </a:p>
        </p:txBody>
      </p:sp>
    </p:spTree>
    <p:extLst>
      <p:ext uri="{BB962C8B-B14F-4D97-AF65-F5344CB8AC3E}">
        <p14:creationId xmlns:p14="http://schemas.microsoft.com/office/powerpoint/2010/main" val="2506034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4045561B-5108-482F-AF31-1A5C95D4B83C}" type="slidenum">
              <a:rPr lang="en-US" altLang="zh-CN"/>
              <a:pPr>
                <a:defRPr/>
              </a:pPr>
              <a:t>‹#›</a:t>
            </a:fld>
            <a:endParaRPr lang="en-US" altLang="zh-CN"/>
          </a:p>
        </p:txBody>
      </p:sp>
    </p:spTree>
    <p:extLst>
      <p:ext uri="{BB962C8B-B14F-4D97-AF65-F5344CB8AC3E}">
        <p14:creationId xmlns:p14="http://schemas.microsoft.com/office/powerpoint/2010/main" val="1336393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A6460234-C10E-4965-A97D-0D5FB266B21C}" type="slidenum">
              <a:rPr lang="en-US" altLang="zh-CN"/>
              <a:pPr>
                <a:defRPr/>
              </a:pPr>
              <a:t>‹#›</a:t>
            </a:fld>
            <a:endParaRPr lang="en-US" altLang="zh-CN"/>
          </a:p>
        </p:txBody>
      </p:sp>
    </p:spTree>
    <p:extLst>
      <p:ext uri="{BB962C8B-B14F-4D97-AF65-F5344CB8AC3E}">
        <p14:creationId xmlns:p14="http://schemas.microsoft.com/office/powerpoint/2010/main" val="2582655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7D50BDC-8D11-4B6E-8888-221894127C9C}" type="slidenum">
              <a:rPr lang="en-US" altLang="zh-CN"/>
              <a:pPr>
                <a:defRPr/>
              </a:pPr>
              <a:t>‹#›</a:t>
            </a:fld>
            <a:endParaRPr lang="en-US" altLang="zh-CN"/>
          </a:p>
        </p:txBody>
      </p:sp>
    </p:spTree>
    <p:extLst>
      <p:ext uri="{BB962C8B-B14F-4D97-AF65-F5344CB8AC3E}">
        <p14:creationId xmlns:p14="http://schemas.microsoft.com/office/powerpoint/2010/main" val="849776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B38E4A37-4A10-4D8C-AB83-6EF86A857164}" type="slidenum">
              <a:rPr lang="en-US" altLang="zh-CN"/>
              <a:pPr>
                <a:defRPr/>
              </a:pPr>
              <a:t>‹#›</a:t>
            </a:fld>
            <a:endParaRPr lang="en-US" altLang="zh-CN"/>
          </a:p>
        </p:txBody>
      </p:sp>
    </p:spTree>
    <p:extLst>
      <p:ext uri="{BB962C8B-B14F-4D97-AF65-F5344CB8AC3E}">
        <p14:creationId xmlns:p14="http://schemas.microsoft.com/office/powerpoint/2010/main" val="2186871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4D6F250-8D8B-4EB4-A88E-C4BABBAEEFA5}" type="slidenum">
              <a:rPr lang="en-US" altLang="zh-CN"/>
              <a:pPr>
                <a:defRPr/>
              </a:pPr>
              <a:t>‹#›</a:t>
            </a:fld>
            <a:endParaRPr lang="en-US" altLang="zh-CN"/>
          </a:p>
        </p:txBody>
      </p:sp>
    </p:spTree>
    <p:extLst>
      <p:ext uri="{BB962C8B-B14F-4D97-AF65-F5344CB8AC3E}">
        <p14:creationId xmlns:p14="http://schemas.microsoft.com/office/powerpoint/2010/main" val="36880769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665D90E6-AE2E-426F-9848-5D2F64A5479C}" type="slidenum">
              <a:rPr lang="en-US" altLang="zh-CN"/>
              <a:pPr>
                <a:defRPr/>
              </a:pPr>
              <a:t>‹#›</a:t>
            </a:fld>
            <a:endParaRPr lang="en-US" altLang="zh-CN"/>
          </a:p>
        </p:txBody>
      </p:sp>
    </p:spTree>
    <p:extLst>
      <p:ext uri="{BB962C8B-B14F-4D97-AF65-F5344CB8AC3E}">
        <p14:creationId xmlns:p14="http://schemas.microsoft.com/office/powerpoint/2010/main" val="1223107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6D22509F-0F99-4135-B4D2-7A35A91A0AFB}" type="slidenum">
              <a:rPr lang="en-US" altLang="zh-CN"/>
              <a:pPr>
                <a:defRPr/>
              </a:pPr>
              <a:t>‹#›</a:t>
            </a:fld>
            <a:endParaRPr lang="en-US" altLang="zh-CN"/>
          </a:p>
        </p:txBody>
      </p:sp>
    </p:spTree>
    <p:extLst>
      <p:ext uri="{BB962C8B-B14F-4D97-AF65-F5344CB8AC3E}">
        <p14:creationId xmlns:p14="http://schemas.microsoft.com/office/powerpoint/2010/main" val="4117515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3A03E4B5-13F6-4AD7-A93B-FA6C62C866A5}" type="slidenum">
              <a:rPr lang="en-US" altLang="zh-CN"/>
              <a:pPr>
                <a:defRPr/>
              </a:pPr>
              <a:t>‹#›</a:t>
            </a:fld>
            <a:endParaRPr lang="en-US" altLang="zh-CN"/>
          </a:p>
        </p:txBody>
      </p:sp>
    </p:spTree>
    <p:extLst>
      <p:ext uri="{BB962C8B-B14F-4D97-AF65-F5344CB8AC3E}">
        <p14:creationId xmlns:p14="http://schemas.microsoft.com/office/powerpoint/2010/main" val="2222073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2CA74A5C-639C-4D83-9AB8-C14CD4ED46BF}" type="slidenum">
              <a:rPr lang="en-US" altLang="zh-CN"/>
              <a:pPr>
                <a:defRPr/>
              </a:pPr>
              <a:t>‹#›</a:t>
            </a:fld>
            <a:endParaRPr lang="en-US" altLang="zh-CN"/>
          </a:p>
        </p:txBody>
      </p:sp>
    </p:spTree>
    <p:extLst>
      <p:ext uri="{BB962C8B-B14F-4D97-AF65-F5344CB8AC3E}">
        <p14:creationId xmlns:p14="http://schemas.microsoft.com/office/powerpoint/2010/main" val="838944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9F11E7B4-BED8-485D-912B-1AECBA8AE4FC}" type="slidenum">
              <a:rPr lang="en-US" altLang="zh-CN"/>
              <a:pPr>
                <a:defRPr/>
              </a:pPr>
              <a:t>‹#›</a:t>
            </a:fld>
            <a:endParaRPr lang="en-US" altLang="zh-CN"/>
          </a:p>
        </p:txBody>
      </p:sp>
    </p:spTree>
    <p:extLst>
      <p:ext uri="{BB962C8B-B14F-4D97-AF65-F5344CB8AC3E}">
        <p14:creationId xmlns:p14="http://schemas.microsoft.com/office/powerpoint/2010/main" val="1480844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627A3DB-2A82-49C4-A662-1FD4A6CFA82F}" type="slidenum">
              <a:rPr lang="en-US" altLang="zh-CN"/>
              <a:pPr>
                <a:defRPr/>
              </a:pPr>
              <a:t>‹#›</a:t>
            </a:fld>
            <a:endParaRPr lang="en-US" altLang="zh-CN"/>
          </a:p>
        </p:txBody>
      </p:sp>
    </p:spTree>
    <p:extLst>
      <p:ext uri="{BB962C8B-B14F-4D97-AF65-F5344CB8AC3E}">
        <p14:creationId xmlns:p14="http://schemas.microsoft.com/office/powerpoint/2010/main" val="2673068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CCFF"/>
            </a:gs>
            <a:gs pos="100000">
              <a:schemeClr val="hlink"/>
            </a:gs>
          </a:gsLst>
          <a:lin ang="54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b="0">
                <a:ea typeface="+mn-ea"/>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ea typeface="+mn-ea"/>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ea typeface="+mn-ea"/>
              </a:defRPr>
            </a:lvl1pPr>
          </a:lstStyle>
          <a:p>
            <a:pPr>
              <a:defRPr/>
            </a:pPr>
            <a:fld id="{AFDED3F9-120C-4D3C-AF59-C67127D9C171}"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jpeg"/><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hyperlink" Target="http://image.baidu.com/i?ct=503316480&amp;z=0&amp;tn=baiduimagedetail&amp;word=%B5%E7%C2%B7%B0%E5&amp;in=2353&amp;cl=2&amp;cm=1&amp;sc=0&amp;lm=-1&amp;pn=2&amp;rn=1&amp;di=1196809724&amp;ln=2000"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6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8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7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Group 4"/>
          <p:cNvGrpSpPr>
            <a:grpSpLocks/>
          </p:cNvGrpSpPr>
          <p:nvPr/>
        </p:nvGrpSpPr>
        <p:grpSpPr bwMode="auto">
          <a:xfrm>
            <a:off x="152400" y="76200"/>
            <a:ext cx="8839200" cy="1066800"/>
            <a:chOff x="-8" y="59"/>
            <a:chExt cx="5760" cy="1057"/>
          </a:xfrm>
        </p:grpSpPr>
        <p:sp>
          <p:nvSpPr>
            <p:cNvPr id="64517" name="Rectangle 5"/>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64518" name="Rectangle 6"/>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3083" name="Group 7"/>
            <p:cNvGrpSpPr>
              <a:grpSpLocks/>
            </p:cNvGrpSpPr>
            <p:nvPr/>
          </p:nvGrpSpPr>
          <p:grpSpPr bwMode="auto">
            <a:xfrm>
              <a:off x="-8" y="59"/>
              <a:ext cx="833" cy="990"/>
              <a:chOff x="-8" y="59"/>
              <a:chExt cx="833" cy="990"/>
            </a:xfrm>
          </p:grpSpPr>
          <p:sp>
            <p:nvSpPr>
              <p:cNvPr id="3084" name="Freeform 8"/>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3085" name="Freeform 9"/>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3086" name="Freeform 10"/>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3087" name="Freeform 11"/>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3075" name="Rectangle 12"/>
          <p:cNvSpPr>
            <a:spLocks noChangeArrowheads="1"/>
          </p:cNvSpPr>
          <p:nvPr/>
        </p:nvSpPr>
        <p:spPr bwMode="auto">
          <a:xfrm>
            <a:off x="1476375" y="0"/>
            <a:ext cx="51117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a:r>
              <a:rPr lang="zh-CN" altLang="en-US" sz="4800">
                <a:solidFill>
                  <a:srgbClr val="FF3300"/>
                </a:solidFill>
                <a:latin typeface="宋体" pitchFamily="2" charset="-122"/>
              </a:rPr>
              <a:t>主要教学内容</a:t>
            </a:r>
            <a:r>
              <a:rPr lang="zh-CN" altLang="en-US" sz="4800" b="0">
                <a:solidFill>
                  <a:srgbClr val="FF3300"/>
                </a:solidFill>
                <a:latin typeface="宋体" pitchFamily="2" charset="-122"/>
              </a:rPr>
              <a:t> </a:t>
            </a:r>
          </a:p>
        </p:txBody>
      </p:sp>
      <p:sp>
        <p:nvSpPr>
          <p:cNvPr id="3076" name="Text Box 13"/>
          <p:cNvSpPr txBox="1">
            <a:spLocks noChangeArrowheads="1"/>
          </p:cNvSpPr>
          <p:nvPr/>
        </p:nvSpPr>
        <p:spPr bwMode="auto">
          <a:xfrm>
            <a:off x="1116013" y="1779588"/>
            <a:ext cx="26638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Font typeface="Wingdings" pitchFamily="2" charset="2"/>
              <a:buChar char="Ø"/>
            </a:pPr>
            <a:r>
              <a:rPr lang="en-US" altLang="zh-CN" sz="3600">
                <a:solidFill>
                  <a:srgbClr val="0000FF"/>
                </a:solidFill>
                <a:latin typeface="宋体" pitchFamily="2" charset="-122"/>
                <a:ea typeface="宋体" pitchFamily="2" charset="-122"/>
              </a:rPr>
              <a:t> </a:t>
            </a:r>
            <a:r>
              <a:rPr lang="zh-CN" altLang="en-US" sz="3600">
                <a:solidFill>
                  <a:srgbClr val="0000FF"/>
                </a:solidFill>
                <a:latin typeface="宋体" pitchFamily="2" charset="-122"/>
                <a:ea typeface="宋体" pitchFamily="2" charset="-122"/>
              </a:rPr>
              <a:t>基础知识</a:t>
            </a:r>
          </a:p>
        </p:txBody>
      </p:sp>
      <p:sp>
        <p:nvSpPr>
          <p:cNvPr id="3077" name="Text Box 14"/>
          <p:cNvSpPr txBox="1">
            <a:spLocks noChangeArrowheads="1"/>
          </p:cNvSpPr>
          <p:nvPr/>
        </p:nvSpPr>
        <p:spPr bwMode="auto">
          <a:xfrm>
            <a:off x="1116013" y="2930525"/>
            <a:ext cx="46085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Font typeface="Wingdings" pitchFamily="2" charset="2"/>
              <a:buChar char="Ø"/>
            </a:pPr>
            <a:r>
              <a:rPr lang="en-US" altLang="zh-CN" sz="3600">
                <a:solidFill>
                  <a:srgbClr val="0000FF"/>
                </a:solidFill>
                <a:latin typeface="宋体" pitchFamily="2" charset="-122"/>
                <a:ea typeface="宋体" pitchFamily="2" charset="-122"/>
              </a:rPr>
              <a:t> </a:t>
            </a:r>
            <a:r>
              <a:rPr lang="zh-CN" altLang="en-US" sz="3600">
                <a:solidFill>
                  <a:srgbClr val="0000FF"/>
                </a:solidFill>
                <a:latin typeface="宋体" pitchFamily="2" charset="-122"/>
                <a:ea typeface="宋体" pitchFamily="2" charset="-122"/>
              </a:rPr>
              <a:t>电路原理图的设计</a:t>
            </a:r>
          </a:p>
        </p:txBody>
      </p:sp>
      <p:sp>
        <p:nvSpPr>
          <p:cNvPr id="3078" name="Text Box 15"/>
          <p:cNvSpPr txBox="1">
            <a:spLocks noChangeArrowheads="1"/>
          </p:cNvSpPr>
          <p:nvPr/>
        </p:nvSpPr>
        <p:spPr bwMode="auto">
          <a:xfrm>
            <a:off x="1116013" y="4083050"/>
            <a:ext cx="49688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Font typeface="Wingdings" pitchFamily="2" charset="2"/>
              <a:buChar char="Ø"/>
            </a:pPr>
            <a:r>
              <a:rPr lang="en-US" altLang="zh-CN" sz="3600" dirty="0">
                <a:solidFill>
                  <a:srgbClr val="0000FF"/>
                </a:solidFill>
                <a:latin typeface="宋体" pitchFamily="2" charset="-122"/>
                <a:ea typeface="宋体" pitchFamily="2" charset="-122"/>
              </a:rPr>
              <a:t> </a:t>
            </a:r>
            <a:r>
              <a:rPr lang="zh-CN" altLang="en-US" sz="3600" dirty="0">
                <a:solidFill>
                  <a:srgbClr val="0000FF"/>
                </a:solidFill>
                <a:latin typeface="宋体" pitchFamily="2" charset="-122"/>
                <a:ea typeface="宋体" pitchFamily="2" charset="-122"/>
              </a:rPr>
              <a:t>电路板设计与制作</a:t>
            </a:r>
            <a:endParaRPr lang="en-US" altLang="zh-CN" sz="3600" dirty="0">
              <a:solidFill>
                <a:srgbClr val="0000FF"/>
              </a:solidFill>
              <a:latin typeface="宋体" pitchFamily="2" charset="-122"/>
              <a:ea typeface="宋体" pitchFamily="2" charset="-122"/>
            </a:endParaRPr>
          </a:p>
        </p:txBody>
      </p:sp>
      <p:pic>
        <p:nvPicPr>
          <p:cNvPr id="3080" name="Picture 17" descr="BS02064_"/>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59563" y="4656138"/>
            <a:ext cx="2211387" cy="220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15"/>
          <p:cNvSpPr txBox="1">
            <a:spLocks noChangeArrowheads="1"/>
          </p:cNvSpPr>
          <p:nvPr/>
        </p:nvSpPr>
        <p:spPr bwMode="auto">
          <a:xfrm>
            <a:off x="1259309" y="5301208"/>
            <a:ext cx="49688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Font typeface="Wingdings" pitchFamily="2" charset="2"/>
              <a:buChar char="Ø"/>
            </a:pPr>
            <a:r>
              <a:rPr lang="en-US" altLang="zh-CN" sz="3600" dirty="0">
                <a:solidFill>
                  <a:srgbClr val="0000FF"/>
                </a:solidFill>
                <a:latin typeface="宋体" pitchFamily="2" charset="-122"/>
                <a:ea typeface="宋体" pitchFamily="2" charset="-122"/>
              </a:rPr>
              <a:t> </a:t>
            </a:r>
            <a:r>
              <a:rPr lang="zh-CN" altLang="en-US" sz="3600" dirty="0">
                <a:solidFill>
                  <a:srgbClr val="0000FF"/>
                </a:solidFill>
                <a:latin typeface="宋体" pitchFamily="2" charset="-122"/>
                <a:ea typeface="宋体" pitchFamily="2" charset="-122"/>
              </a:rPr>
              <a:t>电路仿真</a:t>
            </a:r>
            <a:endParaRPr lang="en-US" altLang="zh-CN" sz="3600" dirty="0">
              <a:solidFill>
                <a:srgbClr val="0000FF"/>
              </a:solidFill>
              <a:latin typeface="宋体" pitchFamily="2" charset="-122"/>
              <a:ea typeface="宋体"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4587"/>
    </mc:Choice>
    <mc:Fallback xmlns="">
      <p:transition spd="slow" advTm="458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4" name="Group 2"/>
          <p:cNvGrpSpPr>
            <a:grpSpLocks/>
          </p:cNvGrpSpPr>
          <p:nvPr/>
        </p:nvGrpSpPr>
        <p:grpSpPr bwMode="auto">
          <a:xfrm>
            <a:off x="152400" y="76200"/>
            <a:ext cx="8839200" cy="1066800"/>
            <a:chOff x="-8" y="59"/>
            <a:chExt cx="5760" cy="1057"/>
          </a:xfrm>
        </p:grpSpPr>
        <p:sp>
          <p:nvSpPr>
            <p:cNvPr id="33795"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33796"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13359" name="Group 5"/>
            <p:cNvGrpSpPr>
              <a:grpSpLocks/>
            </p:cNvGrpSpPr>
            <p:nvPr/>
          </p:nvGrpSpPr>
          <p:grpSpPr bwMode="auto">
            <a:xfrm>
              <a:off x="-8" y="59"/>
              <a:ext cx="833" cy="990"/>
              <a:chOff x="-8" y="59"/>
              <a:chExt cx="833" cy="990"/>
            </a:xfrm>
          </p:grpSpPr>
          <p:sp>
            <p:nvSpPr>
              <p:cNvPr id="13360"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3361"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3362"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3363"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13315" name="Text Box 12"/>
          <p:cNvSpPr txBox="1">
            <a:spLocks noChangeArrowheads="1"/>
          </p:cNvSpPr>
          <p:nvPr/>
        </p:nvSpPr>
        <p:spPr bwMode="auto">
          <a:xfrm>
            <a:off x="250825" y="1484313"/>
            <a:ext cx="88931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r>
              <a:rPr lang="zh-CN" altLang="en-US">
                <a:latin typeface="宋体" pitchFamily="2" charset="-122"/>
                <a:ea typeface="宋体" pitchFamily="2" charset="-122"/>
              </a:rPr>
              <a:t>多层板的特点是除了顶面、底面走线层外，板子中间还有走线层。</a:t>
            </a:r>
          </a:p>
        </p:txBody>
      </p:sp>
      <p:sp>
        <p:nvSpPr>
          <p:cNvPr id="13316" name="Rectangle 17"/>
          <p:cNvSpPr>
            <a:spLocks noChangeArrowheads="1"/>
          </p:cNvSpPr>
          <p:nvPr/>
        </p:nvSpPr>
        <p:spPr bwMode="auto">
          <a:xfrm>
            <a:off x="323850" y="1052513"/>
            <a:ext cx="20208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sz="3200">
                <a:solidFill>
                  <a:schemeClr val="accent2"/>
                </a:solidFill>
                <a:latin typeface="宋体" pitchFamily="2" charset="-122"/>
              </a:rPr>
              <a:t>⑶ </a:t>
            </a:r>
            <a:r>
              <a:rPr lang="zh-CN" altLang="en-US" sz="3200">
                <a:solidFill>
                  <a:schemeClr val="accent2"/>
                </a:solidFill>
                <a:latin typeface="宋体" pitchFamily="2" charset="-122"/>
              </a:rPr>
              <a:t>多层板</a:t>
            </a:r>
          </a:p>
        </p:txBody>
      </p:sp>
      <p:sp>
        <p:nvSpPr>
          <p:cNvPr id="13317" name="Rectangle 19"/>
          <p:cNvSpPr>
            <a:spLocks noChangeArrowheads="1"/>
          </p:cNvSpPr>
          <p:nvPr/>
        </p:nvSpPr>
        <p:spPr bwMode="auto">
          <a:xfrm>
            <a:off x="1403350" y="188913"/>
            <a:ext cx="24257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基础知识</a:t>
            </a:r>
          </a:p>
        </p:txBody>
      </p:sp>
      <p:sp>
        <p:nvSpPr>
          <p:cNvPr id="13318" name="Rectangle 21"/>
          <p:cNvSpPr>
            <a:spLocks noChangeArrowheads="1"/>
          </p:cNvSpPr>
          <p:nvPr/>
        </p:nvSpPr>
        <p:spPr bwMode="auto">
          <a:xfrm>
            <a:off x="1323975" y="3735388"/>
            <a:ext cx="1081088" cy="347662"/>
          </a:xfrm>
          <a:prstGeom prst="rect">
            <a:avLst/>
          </a:prstGeom>
          <a:solidFill>
            <a:srgbClr val="808080"/>
          </a:solidFill>
          <a:ln w="9525">
            <a:solidFill>
              <a:srgbClr val="000000"/>
            </a:solidFill>
            <a:miter lim="800000"/>
            <a:headEnd/>
            <a:tailEnd/>
          </a:ln>
        </p:spPr>
        <p:txBody>
          <a:bodyPr/>
          <a:lstStyle/>
          <a:p>
            <a:pPr algn="l"/>
            <a:endParaRPr lang="zh-CN" altLang="en-US">
              <a:latin typeface="宋体" pitchFamily="2" charset="-122"/>
            </a:endParaRPr>
          </a:p>
        </p:txBody>
      </p:sp>
      <p:sp>
        <p:nvSpPr>
          <p:cNvPr id="13319" name="Rectangle 22"/>
          <p:cNvSpPr>
            <a:spLocks noChangeArrowheads="1"/>
          </p:cNvSpPr>
          <p:nvPr/>
        </p:nvSpPr>
        <p:spPr bwMode="auto">
          <a:xfrm>
            <a:off x="1323975" y="4151313"/>
            <a:ext cx="1376363" cy="338137"/>
          </a:xfrm>
          <a:prstGeom prst="rect">
            <a:avLst/>
          </a:prstGeom>
          <a:solidFill>
            <a:srgbClr val="808080"/>
          </a:solidFill>
          <a:ln w="9525">
            <a:solidFill>
              <a:srgbClr val="000000"/>
            </a:solidFill>
            <a:miter lim="800000"/>
            <a:headEnd/>
            <a:tailEnd/>
          </a:ln>
        </p:spPr>
        <p:txBody>
          <a:bodyPr/>
          <a:lstStyle/>
          <a:p>
            <a:pPr algn="l"/>
            <a:endParaRPr lang="zh-CN" altLang="en-US">
              <a:latin typeface="宋体" pitchFamily="2" charset="-122"/>
            </a:endParaRPr>
          </a:p>
        </p:txBody>
      </p:sp>
      <p:sp>
        <p:nvSpPr>
          <p:cNvPr id="13320" name="Rectangle 23"/>
          <p:cNvSpPr>
            <a:spLocks noChangeArrowheads="1"/>
          </p:cNvSpPr>
          <p:nvPr/>
        </p:nvSpPr>
        <p:spPr bwMode="auto">
          <a:xfrm>
            <a:off x="1323975" y="4556125"/>
            <a:ext cx="1423988" cy="338138"/>
          </a:xfrm>
          <a:prstGeom prst="rect">
            <a:avLst/>
          </a:prstGeom>
          <a:solidFill>
            <a:srgbClr val="808080"/>
          </a:solidFill>
          <a:ln w="9525">
            <a:solidFill>
              <a:srgbClr val="000000"/>
            </a:solidFill>
            <a:miter lim="800000"/>
            <a:headEnd/>
            <a:tailEnd/>
          </a:ln>
        </p:spPr>
        <p:txBody>
          <a:bodyPr/>
          <a:lstStyle/>
          <a:p>
            <a:pPr algn="l"/>
            <a:endParaRPr lang="zh-CN" altLang="en-US">
              <a:latin typeface="宋体" pitchFamily="2" charset="-122"/>
            </a:endParaRPr>
          </a:p>
        </p:txBody>
      </p:sp>
      <p:sp>
        <p:nvSpPr>
          <p:cNvPr id="13321" name="Line 24"/>
          <p:cNvSpPr>
            <a:spLocks noChangeShapeType="1"/>
          </p:cNvSpPr>
          <p:nvPr/>
        </p:nvSpPr>
        <p:spPr bwMode="auto">
          <a:xfrm flipV="1">
            <a:off x="1338263" y="3717925"/>
            <a:ext cx="1082675" cy="793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22" name="Line 25"/>
          <p:cNvSpPr>
            <a:spLocks noChangeShapeType="1"/>
          </p:cNvSpPr>
          <p:nvPr/>
        </p:nvSpPr>
        <p:spPr bwMode="auto">
          <a:xfrm>
            <a:off x="1847850" y="4910138"/>
            <a:ext cx="587375" cy="158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23" name="Line 26"/>
          <p:cNvSpPr>
            <a:spLocks noChangeShapeType="1"/>
          </p:cNvSpPr>
          <p:nvPr/>
        </p:nvSpPr>
        <p:spPr bwMode="auto">
          <a:xfrm>
            <a:off x="1338263" y="4102100"/>
            <a:ext cx="1354137" cy="1111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24" name="Line 27"/>
          <p:cNvSpPr>
            <a:spLocks noChangeShapeType="1"/>
          </p:cNvSpPr>
          <p:nvPr/>
        </p:nvSpPr>
        <p:spPr bwMode="auto">
          <a:xfrm>
            <a:off x="2181225" y="4102100"/>
            <a:ext cx="1588" cy="206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25" name="Line 28"/>
          <p:cNvSpPr>
            <a:spLocks noChangeShapeType="1"/>
          </p:cNvSpPr>
          <p:nvPr/>
        </p:nvSpPr>
        <p:spPr bwMode="auto">
          <a:xfrm>
            <a:off x="1338263" y="4527550"/>
            <a:ext cx="3097212" cy="15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26" name="Rectangle 29"/>
          <p:cNvSpPr>
            <a:spLocks noChangeArrowheads="1"/>
          </p:cNvSpPr>
          <p:nvPr/>
        </p:nvSpPr>
        <p:spPr bwMode="auto">
          <a:xfrm>
            <a:off x="2657475" y="3735388"/>
            <a:ext cx="3435350" cy="347662"/>
          </a:xfrm>
          <a:prstGeom prst="rect">
            <a:avLst/>
          </a:prstGeom>
          <a:solidFill>
            <a:srgbClr val="808080"/>
          </a:solidFill>
          <a:ln w="76200">
            <a:solidFill>
              <a:schemeClr val="bg2"/>
            </a:solidFill>
            <a:miter lim="800000"/>
            <a:headEnd/>
            <a:tailEnd/>
          </a:ln>
        </p:spPr>
        <p:txBody>
          <a:bodyPr/>
          <a:lstStyle/>
          <a:p>
            <a:pPr algn="l"/>
            <a:endParaRPr lang="zh-CN" altLang="en-US">
              <a:latin typeface="宋体" pitchFamily="2" charset="-122"/>
            </a:endParaRPr>
          </a:p>
        </p:txBody>
      </p:sp>
      <p:sp>
        <p:nvSpPr>
          <p:cNvPr id="13327" name="Rectangle 30"/>
          <p:cNvSpPr>
            <a:spLocks noChangeArrowheads="1"/>
          </p:cNvSpPr>
          <p:nvPr/>
        </p:nvSpPr>
        <p:spPr bwMode="auto">
          <a:xfrm>
            <a:off x="2646363" y="4132263"/>
            <a:ext cx="3435350" cy="366712"/>
          </a:xfrm>
          <a:prstGeom prst="rect">
            <a:avLst/>
          </a:prstGeom>
          <a:solidFill>
            <a:srgbClr val="808080"/>
          </a:solidFill>
          <a:ln w="9525">
            <a:solidFill>
              <a:srgbClr val="000000"/>
            </a:solidFill>
            <a:miter lim="800000"/>
            <a:headEnd/>
            <a:tailEnd/>
          </a:ln>
        </p:spPr>
        <p:txBody>
          <a:bodyPr/>
          <a:lstStyle/>
          <a:p>
            <a:pPr algn="l"/>
            <a:endParaRPr lang="zh-CN" altLang="en-US">
              <a:latin typeface="宋体" pitchFamily="2" charset="-122"/>
            </a:endParaRPr>
          </a:p>
        </p:txBody>
      </p:sp>
      <p:sp>
        <p:nvSpPr>
          <p:cNvPr id="13328" name="Rectangle 31"/>
          <p:cNvSpPr>
            <a:spLocks noChangeArrowheads="1"/>
          </p:cNvSpPr>
          <p:nvPr/>
        </p:nvSpPr>
        <p:spPr bwMode="auto">
          <a:xfrm>
            <a:off x="2657475" y="4546600"/>
            <a:ext cx="3435350" cy="347663"/>
          </a:xfrm>
          <a:prstGeom prst="rect">
            <a:avLst/>
          </a:prstGeom>
          <a:solidFill>
            <a:srgbClr val="808080"/>
          </a:solidFill>
          <a:ln w="9525">
            <a:solidFill>
              <a:srgbClr val="000000"/>
            </a:solidFill>
            <a:miter lim="800000"/>
            <a:headEnd/>
            <a:tailEnd/>
          </a:ln>
        </p:spPr>
        <p:txBody>
          <a:bodyPr/>
          <a:lstStyle/>
          <a:p>
            <a:pPr algn="l"/>
            <a:endParaRPr lang="zh-CN" altLang="en-US">
              <a:latin typeface="宋体" pitchFamily="2" charset="-122"/>
            </a:endParaRPr>
          </a:p>
        </p:txBody>
      </p:sp>
      <p:sp>
        <p:nvSpPr>
          <p:cNvPr id="13329" name="Rectangle 32"/>
          <p:cNvSpPr>
            <a:spLocks noChangeArrowheads="1"/>
          </p:cNvSpPr>
          <p:nvPr/>
        </p:nvSpPr>
        <p:spPr bwMode="auto">
          <a:xfrm>
            <a:off x="6318250" y="4546600"/>
            <a:ext cx="1081088" cy="347663"/>
          </a:xfrm>
          <a:prstGeom prst="rect">
            <a:avLst/>
          </a:prstGeom>
          <a:solidFill>
            <a:srgbClr val="808080"/>
          </a:solidFill>
          <a:ln w="9525">
            <a:solidFill>
              <a:srgbClr val="000000"/>
            </a:solidFill>
            <a:miter lim="800000"/>
            <a:headEnd/>
            <a:tailEnd/>
          </a:ln>
        </p:spPr>
        <p:txBody>
          <a:bodyPr/>
          <a:lstStyle/>
          <a:p>
            <a:pPr algn="l"/>
            <a:endParaRPr lang="zh-CN" altLang="en-US">
              <a:latin typeface="宋体" pitchFamily="2" charset="-122"/>
            </a:endParaRPr>
          </a:p>
        </p:txBody>
      </p:sp>
      <p:sp>
        <p:nvSpPr>
          <p:cNvPr id="13330" name="Rectangle 33"/>
          <p:cNvSpPr>
            <a:spLocks noChangeArrowheads="1"/>
          </p:cNvSpPr>
          <p:nvPr/>
        </p:nvSpPr>
        <p:spPr bwMode="auto">
          <a:xfrm>
            <a:off x="6318250" y="4141788"/>
            <a:ext cx="1081088" cy="347662"/>
          </a:xfrm>
          <a:prstGeom prst="rect">
            <a:avLst/>
          </a:prstGeom>
          <a:solidFill>
            <a:srgbClr val="808080"/>
          </a:solidFill>
          <a:ln w="9525">
            <a:solidFill>
              <a:srgbClr val="000000"/>
            </a:solidFill>
            <a:miter lim="800000"/>
            <a:headEnd/>
            <a:tailEnd/>
          </a:ln>
        </p:spPr>
        <p:txBody>
          <a:bodyPr/>
          <a:lstStyle/>
          <a:p>
            <a:pPr algn="l"/>
            <a:endParaRPr lang="zh-CN" altLang="en-US">
              <a:latin typeface="宋体" pitchFamily="2" charset="-122"/>
            </a:endParaRPr>
          </a:p>
        </p:txBody>
      </p:sp>
      <p:sp>
        <p:nvSpPr>
          <p:cNvPr id="13331" name="Rectangle 34"/>
          <p:cNvSpPr>
            <a:spLocks noChangeArrowheads="1"/>
          </p:cNvSpPr>
          <p:nvPr/>
        </p:nvSpPr>
        <p:spPr bwMode="auto">
          <a:xfrm>
            <a:off x="6318250" y="3716338"/>
            <a:ext cx="1081088" cy="347662"/>
          </a:xfrm>
          <a:prstGeom prst="rect">
            <a:avLst/>
          </a:prstGeom>
          <a:solidFill>
            <a:srgbClr val="808080"/>
          </a:solidFill>
          <a:ln w="9525">
            <a:solidFill>
              <a:srgbClr val="000000"/>
            </a:solidFill>
            <a:miter lim="800000"/>
            <a:headEnd/>
            <a:tailEnd/>
          </a:ln>
        </p:spPr>
        <p:txBody>
          <a:bodyPr/>
          <a:lstStyle/>
          <a:p>
            <a:pPr algn="l"/>
            <a:endParaRPr lang="zh-CN" altLang="en-US">
              <a:latin typeface="宋体" pitchFamily="2" charset="-122"/>
            </a:endParaRPr>
          </a:p>
        </p:txBody>
      </p:sp>
      <p:sp>
        <p:nvSpPr>
          <p:cNvPr id="13332" name="Line 35"/>
          <p:cNvSpPr>
            <a:spLocks noChangeShapeType="1"/>
          </p:cNvSpPr>
          <p:nvPr/>
        </p:nvSpPr>
        <p:spPr bwMode="auto">
          <a:xfrm flipH="1" flipV="1">
            <a:off x="2657475" y="3717925"/>
            <a:ext cx="366713" cy="269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33" name="Line 36"/>
          <p:cNvSpPr>
            <a:spLocks noChangeShapeType="1"/>
          </p:cNvSpPr>
          <p:nvPr/>
        </p:nvSpPr>
        <p:spPr bwMode="auto">
          <a:xfrm flipV="1">
            <a:off x="2643188" y="4891088"/>
            <a:ext cx="317500" cy="1905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34" name="Line 37"/>
          <p:cNvSpPr>
            <a:spLocks noChangeShapeType="1"/>
          </p:cNvSpPr>
          <p:nvPr/>
        </p:nvSpPr>
        <p:spPr bwMode="auto">
          <a:xfrm>
            <a:off x="3348038" y="3735388"/>
            <a:ext cx="1568450" cy="158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35" name="Line 38"/>
          <p:cNvSpPr>
            <a:spLocks noChangeShapeType="1"/>
          </p:cNvSpPr>
          <p:nvPr/>
        </p:nvSpPr>
        <p:spPr bwMode="auto">
          <a:xfrm>
            <a:off x="3119438" y="4122738"/>
            <a:ext cx="2354262" cy="158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36" name="Line 39"/>
          <p:cNvSpPr>
            <a:spLocks noChangeShapeType="1"/>
          </p:cNvSpPr>
          <p:nvPr/>
        </p:nvSpPr>
        <p:spPr bwMode="auto">
          <a:xfrm>
            <a:off x="4216400" y="4527550"/>
            <a:ext cx="1893888" cy="15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37" name="Line 40"/>
          <p:cNvSpPr>
            <a:spLocks noChangeShapeType="1"/>
          </p:cNvSpPr>
          <p:nvPr/>
        </p:nvSpPr>
        <p:spPr bwMode="auto">
          <a:xfrm>
            <a:off x="5600700" y="3716338"/>
            <a:ext cx="509588" cy="158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38" name="Line 41"/>
          <p:cNvSpPr>
            <a:spLocks noChangeShapeType="1"/>
          </p:cNvSpPr>
          <p:nvPr/>
        </p:nvSpPr>
        <p:spPr bwMode="auto">
          <a:xfrm>
            <a:off x="6121400" y="3716338"/>
            <a:ext cx="1588" cy="123666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39" name="Line 42"/>
          <p:cNvSpPr>
            <a:spLocks noChangeShapeType="1"/>
          </p:cNvSpPr>
          <p:nvPr/>
        </p:nvSpPr>
        <p:spPr bwMode="auto">
          <a:xfrm>
            <a:off x="4614863" y="4933950"/>
            <a:ext cx="1527175" cy="15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40" name="Line 43"/>
          <p:cNvSpPr>
            <a:spLocks noChangeShapeType="1"/>
          </p:cNvSpPr>
          <p:nvPr/>
        </p:nvSpPr>
        <p:spPr bwMode="auto">
          <a:xfrm flipH="1">
            <a:off x="6300788" y="3716338"/>
            <a:ext cx="1081087" cy="158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41" name="Line 44"/>
          <p:cNvSpPr>
            <a:spLocks noChangeShapeType="1"/>
          </p:cNvSpPr>
          <p:nvPr/>
        </p:nvSpPr>
        <p:spPr bwMode="auto">
          <a:xfrm>
            <a:off x="6300788" y="3697288"/>
            <a:ext cx="1587" cy="121602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42" name="Line 45"/>
          <p:cNvSpPr>
            <a:spLocks noChangeShapeType="1"/>
          </p:cNvSpPr>
          <p:nvPr/>
        </p:nvSpPr>
        <p:spPr bwMode="auto">
          <a:xfrm>
            <a:off x="6300788" y="4933950"/>
            <a:ext cx="381000" cy="15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43" name="Line 46"/>
          <p:cNvSpPr>
            <a:spLocks noChangeShapeType="1"/>
          </p:cNvSpPr>
          <p:nvPr/>
        </p:nvSpPr>
        <p:spPr bwMode="auto">
          <a:xfrm>
            <a:off x="6315075" y="4527550"/>
            <a:ext cx="1098550" cy="15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44" name="Line 47"/>
          <p:cNvSpPr>
            <a:spLocks noChangeShapeType="1"/>
          </p:cNvSpPr>
          <p:nvPr/>
        </p:nvSpPr>
        <p:spPr bwMode="auto">
          <a:xfrm>
            <a:off x="6761163" y="4102100"/>
            <a:ext cx="636587" cy="15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45" name="AutoShape 48"/>
          <p:cNvSpPr>
            <a:spLocks/>
          </p:cNvSpPr>
          <p:nvPr/>
        </p:nvSpPr>
        <p:spPr bwMode="auto">
          <a:xfrm>
            <a:off x="2281238" y="2097088"/>
            <a:ext cx="2336800" cy="423862"/>
          </a:xfrm>
          <a:prstGeom prst="borderCallout1">
            <a:avLst>
              <a:gd name="adj1" fmla="val 26968"/>
              <a:gd name="adj2" fmla="val -3259"/>
              <a:gd name="adj3" fmla="val 360676"/>
              <a:gd name="adj4" fmla="val -25000"/>
            </a:avLst>
          </a:prstGeom>
          <a:solidFill>
            <a:srgbClr val="FFFFFF"/>
          </a:solidFill>
          <a:ln w="9525">
            <a:solidFill>
              <a:srgbClr val="000000"/>
            </a:solidFill>
            <a:miter lim="800000"/>
            <a:headEnd/>
            <a:tailEnd/>
          </a:ln>
        </p:spPr>
        <p:txBody>
          <a:bodyPr/>
          <a:lstStyle/>
          <a:p>
            <a:pPr algn="just" eaLnBrk="0" hangingPunct="0"/>
            <a:r>
              <a:rPr kumimoji="0" lang="zh-CN" altLang="en-US" sz="1800">
                <a:latin typeface="宋体" pitchFamily="2" charset="-122"/>
              </a:rPr>
              <a:t>顶层（</a:t>
            </a:r>
            <a:r>
              <a:rPr kumimoji="0" lang="en-US" altLang="zh-CN" sz="1800">
                <a:latin typeface="宋体" pitchFamily="2" charset="-122"/>
              </a:rPr>
              <a:t>Top layer</a:t>
            </a:r>
            <a:r>
              <a:rPr kumimoji="0" lang="zh-CN" altLang="en-US" sz="1800">
                <a:latin typeface="宋体" pitchFamily="2" charset="-122"/>
              </a:rPr>
              <a:t>）</a:t>
            </a:r>
          </a:p>
        </p:txBody>
      </p:sp>
      <p:sp>
        <p:nvSpPr>
          <p:cNvPr id="13346" name="AutoShape 49"/>
          <p:cNvSpPr>
            <a:spLocks/>
          </p:cNvSpPr>
          <p:nvPr/>
        </p:nvSpPr>
        <p:spPr bwMode="auto">
          <a:xfrm>
            <a:off x="5187950" y="2306638"/>
            <a:ext cx="1927225" cy="627062"/>
          </a:xfrm>
          <a:prstGeom prst="borderCallout1">
            <a:avLst>
              <a:gd name="adj1" fmla="val 18227"/>
              <a:gd name="adj2" fmla="val -3954"/>
              <a:gd name="adj3" fmla="val 287343"/>
              <a:gd name="adj4" fmla="val -30394"/>
            </a:avLst>
          </a:prstGeom>
          <a:solidFill>
            <a:srgbClr val="FFFFFF"/>
          </a:solidFill>
          <a:ln w="9525">
            <a:solidFill>
              <a:srgbClr val="000000"/>
            </a:solidFill>
            <a:miter lim="800000"/>
            <a:headEnd/>
            <a:tailEnd/>
          </a:ln>
        </p:spPr>
        <p:txBody>
          <a:bodyPr/>
          <a:lstStyle/>
          <a:p>
            <a:pPr algn="just" eaLnBrk="0" hangingPunct="0"/>
            <a:r>
              <a:rPr kumimoji="0" lang="zh-CN" altLang="en-US" sz="1800">
                <a:latin typeface="宋体" pitchFamily="2" charset="-122"/>
              </a:rPr>
              <a:t>电源</a:t>
            </a:r>
            <a:r>
              <a:rPr kumimoji="0" lang="en-US" altLang="zh-CN" sz="1800">
                <a:latin typeface="宋体" pitchFamily="2" charset="-122"/>
              </a:rPr>
              <a:t>/</a:t>
            </a:r>
            <a:r>
              <a:rPr kumimoji="0" lang="zh-CN" altLang="en-US" sz="1800">
                <a:latin typeface="宋体" pitchFamily="2" charset="-122"/>
              </a:rPr>
              <a:t>接地板层</a:t>
            </a:r>
          </a:p>
          <a:p>
            <a:pPr algn="just" eaLnBrk="0" hangingPunct="0"/>
            <a:r>
              <a:rPr kumimoji="0" lang="en-US" altLang="zh-CN" sz="1800">
                <a:latin typeface="宋体" pitchFamily="2" charset="-122"/>
              </a:rPr>
              <a:t>(VCC or GND)</a:t>
            </a:r>
          </a:p>
        </p:txBody>
      </p:sp>
      <p:sp>
        <p:nvSpPr>
          <p:cNvPr id="13347" name="AutoShape 50"/>
          <p:cNvSpPr>
            <a:spLocks/>
          </p:cNvSpPr>
          <p:nvPr/>
        </p:nvSpPr>
        <p:spPr bwMode="auto">
          <a:xfrm>
            <a:off x="6457950" y="3059113"/>
            <a:ext cx="1760538" cy="369887"/>
          </a:xfrm>
          <a:prstGeom prst="borderCallout1">
            <a:avLst>
              <a:gd name="adj1" fmla="val 30903"/>
              <a:gd name="adj2" fmla="val -4329"/>
              <a:gd name="adj3" fmla="val 182833"/>
              <a:gd name="adj4" fmla="val -13347"/>
            </a:avLst>
          </a:prstGeom>
          <a:solidFill>
            <a:srgbClr val="FFFFFF"/>
          </a:solidFill>
          <a:ln w="9525">
            <a:solidFill>
              <a:srgbClr val="000000"/>
            </a:solidFill>
            <a:miter lim="800000"/>
            <a:headEnd/>
            <a:tailEnd/>
          </a:ln>
        </p:spPr>
        <p:txBody>
          <a:bodyPr/>
          <a:lstStyle/>
          <a:p>
            <a:pPr algn="just" eaLnBrk="0" hangingPunct="0"/>
            <a:r>
              <a:rPr kumimoji="0" lang="zh-CN" altLang="en-US" sz="2000">
                <a:latin typeface="宋体" pitchFamily="2" charset="-122"/>
              </a:rPr>
              <a:t>过孔（</a:t>
            </a:r>
            <a:r>
              <a:rPr kumimoji="0" lang="en-US" altLang="zh-CN" sz="2000">
                <a:latin typeface="宋体" pitchFamily="2" charset="-122"/>
              </a:rPr>
              <a:t>Via)</a:t>
            </a:r>
          </a:p>
        </p:txBody>
      </p:sp>
      <p:sp>
        <p:nvSpPr>
          <p:cNvPr id="13348" name="AutoShape 51"/>
          <p:cNvSpPr>
            <a:spLocks/>
          </p:cNvSpPr>
          <p:nvPr/>
        </p:nvSpPr>
        <p:spPr bwMode="auto">
          <a:xfrm>
            <a:off x="1671638" y="5281613"/>
            <a:ext cx="1050925" cy="501650"/>
          </a:xfrm>
          <a:prstGeom prst="borderCallout1">
            <a:avLst>
              <a:gd name="adj1" fmla="val 22787"/>
              <a:gd name="adj2" fmla="val 107250"/>
              <a:gd name="adj3" fmla="val -192403"/>
              <a:gd name="adj4" fmla="val 133537"/>
            </a:avLst>
          </a:prstGeom>
          <a:solidFill>
            <a:srgbClr val="FFFFFF"/>
          </a:solidFill>
          <a:ln w="12700">
            <a:solidFill>
              <a:srgbClr val="000000"/>
            </a:solidFill>
            <a:miter lim="800000"/>
            <a:headEnd/>
            <a:tailEnd/>
          </a:ln>
        </p:spPr>
        <p:txBody>
          <a:bodyPr/>
          <a:lstStyle/>
          <a:p>
            <a:pPr algn="just" eaLnBrk="0" hangingPunct="0"/>
            <a:r>
              <a:rPr kumimoji="0" lang="zh-CN" altLang="en-US" sz="1800">
                <a:latin typeface="宋体" pitchFamily="2" charset="-122"/>
              </a:rPr>
              <a:t>绝缘层</a:t>
            </a:r>
          </a:p>
        </p:txBody>
      </p:sp>
      <p:sp>
        <p:nvSpPr>
          <p:cNvPr id="13349" name="AutoShape 52"/>
          <p:cNvSpPr>
            <a:spLocks/>
          </p:cNvSpPr>
          <p:nvPr/>
        </p:nvSpPr>
        <p:spPr bwMode="auto">
          <a:xfrm>
            <a:off x="685800" y="5943600"/>
            <a:ext cx="3800475" cy="457200"/>
          </a:xfrm>
          <a:prstGeom prst="borderCallout1">
            <a:avLst>
              <a:gd name="adj1" fmla="val 25000"/>
              <a:gd name="adj2" fmla="val 102005"/>
              <a:gd name="adj3" fmla="val -309375"/>
              <a:gd name="adj4" fmla="val 116792"/>
            </a:avLst>
          </a:prstGeom>
          <a:solidFill>
            <a:srgbClr val="FFFFFF"/>
          </a:solidFill>
          <a:ln w="9525">
            <a:solidFill>
              <a:srgbClr val="000000"/>
            </a:solidFill>
            <a:miter lim="800000"/>
            <a:headEnd/>
            <a:tailEnd/>
          </a:ln>
        </p:spPr>
        <p:txBody>
          <a:bodyPr/>
          <a:lstStyle/>
          <a:p>
            <a:pPr algn="just" eaLnBrk="0" hangingPunct="0"/>
            <a:r>
              <a:rPr kumimoji="0" lang="zh-CN" altLang="en-US" sz="1800">
                <a:latin typeface="宋体" pitchFamily="2" charset="-122"/>
              </a:rPr>
              <a:t>中间层（</a:t>
            </a:r>
            <a:r>
              <a:rPr kumimoji="0" lang="en-US" altLang="zh-CN" sz="1800">
                <a:latin typeface="宋体" pitchFamily="2" charset="-122"/>
              </a:rPr>
              <a:t>Mid Layer</a:t>
            </a:r>
            <a:r>
              <a:rPr kumimoji="0" lang="zh-CN" altLang="en-US" sz="1800">
                <a:latin typeface="宋体" pitchFamily="2" charset="-122"/>
              </a:rPr>
              <a:t>）</a:t>
            </a:r>
            <a:r>
              <a:rPr kumimoji="0" lang="en-US" altLang="zh-CN" sz="1800">
                <a:latin typeface="宋体" pitchFamily="2" charset="-122"/>
              </a:rPr>
              <a:t>VCC or GND</a:t>
            </a:r>
          </a:p>
        </p:txBody>
      </p:sp>
      <p:sp>
        <p:nvSpPr>
          <p:cNvPr id="13350" name="AutoShape 53"/>
          <p:cNvSpPr>
            <a:spLocks/>
          </p:cNvSpPr>
          <p:nvPr/>
        </p:nvSpPr>
        <p:spPr bwMode="auto">
          <a:xfrm>
            <a:off x="6057900" y="5842000"/>
            <a:ext cx="2595563" cy="395288"/>
          </a:xfrm>
          <a:prstGeom prst="borderCallout1">
            <a:avLst>
              <a:gd name="adj1" fmla="val 28917"/>
              <a:gd name="adj2" fmla="val -2935"/>
              <a:gd name="adj3" fmla="val -226907"/>
              <a:gd name="adj4" fmla="val -19574"/>
            </a:avLst>
          </a:prstGeom>
          <a:solidFill>
            <a:srgbClr val="FFFFFF"/>
          </a:solidFill>
          <a:ln w="9525">
            <a:solidFill>
              <a:srgbClr val="000000"/>
            </a:solidFill>
            <a:miter lim="800000"/>
            <a:headEnd/>
            <a:tailEnd/>
          </a:ln>
        </p:spPr>
        <p:txBody>
          <a:bodyPr/>
          <a:lstStyle/>
          <a:p>
            <a:pPr algn="just" eaLnBrk="0" hangingPunct="0"/>
            <a:r>
              <a:rPr kumimoji="0" lang="zh-CN" altLang="en-US" sz="1800">
                <a:latin typeface="宋体" pitchFamily="2" charset="-122"/>
              </a:rPr>
              <a:t>底层（</a:t>
            </a:r>
            <a:r>
              <a:rPr kumimoji="0" lang="en-US" altLang="zh-CN" sz="1800">
                <a:latin typeface="宋体" pitchFamily="2" charset="-122"/>
              </a:rPr>
              <a:t>Bottom Layer</a:t>
            </a:r>
            <a:r>
              <a:rPr kumimoji="0" lang="zh-CN" altLang="en-US" sz="1800">
                <a:latin typeface="宋体" pitchFamily="2" charset="-122"/>
              </a:rPr>
              <a:t>）</a:t>
            </a:r>
          </a:p>
        </p:txBody>
      </p:sp>
      <p:sp>
        <p:nvSpPr>
          <p:cNvPr id="13351" name="Line 54"/>
          <p:cNvSpPr>
            <a:spLocks noChangeShapeType="1"/>
          </p:cNvSpPr>
          <p:nvPr/>
        </p:nvSpPr>
        <p:spPr bwMode="auto">
          <a:xfrm>
            <a:off x="2403475" y="4083050"/>
            <a:ext cx="314325"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352" name="Line 55"/>
          <p:cNvSpPr>
            <a:spLocks noChangeShapeType="1"/>
          </p:cNvSpPr>
          <p:nvPr/>
        </p:nvSpPr>
        <p:spPr bwMode="auto">
          <a:xfrm>
            <a:off x="2413000" y="3740150"/>
            <a:ext cx="0" cy="361950"/>
          </a:xfrm>
          <a:prstGeom prst="line">
            <a:avLst/>
          </a:prstGeom>
          <a:noFill/>
          <a:ln w="762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353" name="Line 56"/>
          <p:cNvSpPr>
            <a:spLocks noChangeShapeType="1"/>
          </p:cNvSpPr>
          <p:nvPr/>
        </p:nvSpPr>
        <p:spPr bwMode="auto">
          <a:xfrm flipV="1">
            <a:off x="2517775" y="3130550"/>
            <a:ext cx="295275" cy="657225"/>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354" name="Rectangle 57"/>
          <p:cNvSpPr>
            <a:spLocks noChangeArrowheads="1"/>
          </p:cNvSpPr>
          <p:nvPr/>
        </p:nvSpPr>
        <p:spPr bwMode="auto">
          <a:xfrm>
            <a:off x="2822575" y="2911475"/>
            <a:ext cx="1562100" cy="371475"/>
          </a:xfrm>
          <a:prstGeom prst="rect">
            <a:avLst/>
          </a:prstGeom>
          <a:solidFill>
            <a:srgbClr val="FFFFFF"/>
          </a:solidFill>
          <a:ln w="9525">
            <a:solidFill>
              <a:schemeClr val="tx1"/>
            </a:solidFill>
            <a:miter lim="800000"/>
            <a:headEnd/>
            <a:tailEnd/>
          </a:ln>
        </p:spPr>
        <p:txBody>
          <a:bodyPr wrap="none" anchor="ctr"/>
          <a:lstStyle/>
          <a:p>
            <a:r>
              <a:rPr lang="zh-CN" altLang="en-US" sz="2000" dirty="0">
                <a:latin typeface="宋体" pitchFamily="2" charset="-122"/>
              </a:rPr>
              <a:t>沉孔</a:t>
            </a:r>
          </a:p>
        </p:txBody>
      </p:sp>
      <p:sp>
        <p:nvSpPr>
          <p:cNvPr id="13355" name="Rectangle 58"/>
          <p:cNvSpPr>
            <a:spLocks noChangeArrowheads="1"/>
          </p:cNvSpPr>
          <p:nvPr/>
        </p:nvSpPr>
        <p:spPr bwMode="auto">
          <a:xfrm>
            <a:off x="3419475" y="6281738"/>
            <a:ext cx="329723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r>
              <a:rPr lang="en-US" altLang="zh-CN">
                <a:solidFill>
                  <a:srgbClr val="FF3300"/>
                </a:solidFill>
                <a:latin typeface="宋体" pitchFamily="2" charset="-122"/>
              </a:rPr>
              <a:t>4</a:t>
            </a:r>
            <a:r>
              <a:rPr lang="zh-CN" altLang="en-US">
                <a:solidFill>
                  <a:srgbClr val="FF3300"/>
                </a:solidFill>
                <a:latin typeface="宋体" pitchFamily="2" charset="-122"/>
              </a:rPr>
              <a:t>层板简略图</a:t>
            </a:r>
          </a:p>
        </p:txBody>
      </p:sp>
      <p:sp>
        <p:nvSpPr>
          <p:cNvPr id="13368" name="Text Box 17"/>
          <p:cNvSpPr txBox="1">
            <a:spLocks noChangeArrowheads="1"/>
          </p:cNvSpPr>
          <p:nvPr/>
        </p:nvSpPr>
        <p:spPr bwMode="auto">
          <a:xfrm>
            <a:off x="4500563" y="357188"/>
            <a:ext cx="4643437" cy="579437"/>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200">
                <a:latin typeface="宋体" pitchFamily="2" charset="-122"/>
                <a:ea typeface="宋体" pitchFamily="2" charset="-122"/>
              </a:rPr>
              <a:t>印刷电路板的基本知识</a:t>
            </a:r>
          </a:p>
        </p:txBody>
      </p:sp>
      <p:sp>
        <p:nvSpPr>
          <p:cNvPr id="2" name="矩形 1"/>
          <p:cNvSpPr/>
          <p:nvPr/>
        </p:nvSpPr>
        <p:spPr>
          <a:xfrm>
            <a:off x="6508342" y="6400800"/>
            <a:ext cx="2635658" cy="400110"/>
          </a:xfrm>
          <a:prstGeom prst="rect">
            <a:avLst/>
          </a:prstGeom>
        </p:spPr>
        <p:txBody>
          <a:bodyPr wrap="none">
            <a:spAutoFit/>
          </a:bodyPr>
          <a:lstStyle/>
          <a:p>
            <a:r>
              <a:rPr lang="zh-CN" altLang="en-US" sz="2000" dirty="0"/>
              <a:t>螺丝孔</a:t>
            </a:r>
            <a:r>
              <a:rPr lang="en-US" altLang="zh-CN" sz="2000" dirty="0"/>
              <a:t>,</a:t>
            </a:r>
            <a:r>
              <a:rPr lang="zh-CN" altLang="en-US" sz="2000" dirty="0"/>
              <a:t>导电孔</a:t>
            </a:r>
            <a:r>
              <a:rPr lang="en-US" altLang="zh-CN" sz="2000" dirty="0"/>
              <a:t>,</a:t>
            </a:r>
            <a:r>
              <a:rPr lang="zh-CN" altLang="en-US" sz="2000" dirty="0"/>
              <a:t>插件孔</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38" name="Group 2"/>
          <p:cNvGrpSpPr>
            <a:grpSpLocks/>
          </p:cNvGrpSpPr>
          <p:nvPr/>
        </p:nvGrpSpPr>
        <p:grpSpPr bwMode="auto">
          <a:xfrm>
            <a:off x="152400" y="76200"/>
            <a:ext cx="8839200" cy="1066800"/>
            <a:chOff x="-8" y="59"/>
            <a:chExt cx="5760" cy="1057"/>
          </a:xfrm>
        </p:grpSpPr>
        <p:sp>
          <p:nvSpPr>
            <p:cNvPr id="33795"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33796"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14344" name="Group 5"/>
            <p:cNvGrpSpPr>
              <a:grpSpLocks/>
            </p:cNvGrpSpPr>
            <p:nvPr/>
          </p:nvGrpSpPr>
          <p:grpSpPr bwMode="auto">
            <a:xfrm>
              <a:off x="-8" y="59"/>
              <a:ext cx="833" cy="990"/>
              <a:chOff x="-8" y="59"/>
              <a:chExt cx="833" cy="990"/>
            </a:xfrm>
          </p:grpSpPr>
          <p:sp>
            <p:nvSpPr>
              <p:cNvPr id="14345"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4346"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4347"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4348"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14339" name="Rectangle 19"/>
          <p:cNvSpPr>
            <a:spLocks noChangeArrowheads="1"/>
          </p:cNvSpPr>
          <p:nvPr/>
        </p:nvSpPr>
        <p:spPr bwMode="auto">
          <a:xfrm>
            <a:off x="1403350" y="188913"/>
            <a:ext cx="24257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基础知识</a:t>
            </a:r>
          </a:p>
        </p:txBody>
      </p:sp>
      <p:sp>
        <p:nvSpPr>
          <p:cNvPr id="14340" name="Text Box 17"/>
          <p:cNvSpPr txBox="1">
            <a:spLocks noChangeArrowheads="1"/>
          </p:cNvSpPr>
          <p:nvPr/>
        </p:nvSpPr>
        <p:spPr bwMode="auto">
          <a:xfrm>
            <a:off x="4500563" y="357188"/>
            <a:ext cx="4643437" cy="579437"/>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200">
                <a:latin typeface="宋体" pitchFamily="2" charset="-122"/>
                <a:ea typeface="宋体" pitchFamily="2" charset="-122"/>
              </a:rPr>
              <a:t>印刷电路板的设计流程</a:t>
            </a:r>
          </a:p>
        </p:txBody>
      </p:sp>
      <p:grpSp>
        <p:nvGrpSpPr>
          <p:cNvPr id="14390" name="Group 54"/>
          <p:cNvGrpSpPr>
            <a:grpSpLocks/>
          </p:cNvGrpSpPr>
          <p:nvPr/>
        </p:nvGrpSpPr>
        <p:grpSpPr bwMode="auto">
          <a:xfrm>
            <a:off x="682625" y="1627188"/>
            <a:ext cx="7634288" cy="4430712"/>
            <a:chOff x="430" y="1025"/>
            <a:chExt cx="4809" cy="2791"/>
          </a:xfrm>
        </p:grpSpPr>
        <p:sp>
          <p:nvSpPr>
            <p:cNvPr id="14359" name="Rectangle 23"/>
            <p:cNvSpPr>
              <a:spLocks noChangeArrowheads="1"/>
            </p:cNvSpPr>
            <p:nvPr/>
          </p:nvSpPr>
          <p:spPr bwMode="auto">
            <a:xfrm>
              <a:off x="1065" y="2070"/>
              <a:ext cx="363" cy="136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r>
                <a:rPr lang="zh-CN" altLang="en-US">
                  <a:latin typeface="宋体" pitchFamily="2" charset="-122"/>
                </a:rPr>
                <a:t>原</a:t>
              </a:r>
            </a:p>
            <a:p>
              <a:r>
                <a:rPr lang="zh-CN" altLang="en-US">
                  <a:latin typeface="宋体" pitchFamily="2" charset="-122"/>
                </a:rPr>
                <a:t>理</a:t>
              </a:r>
            </a:p>
            <a:p>
              <a:r>
                <a:rPr lang="zh-CN" altLang="en-US">
                  <a:latin typeface="宋体" pitchFamily="2" charset="-122"/>
                </a:rPr>
                <a:t>图</a:t>
              </a:r>
            </a:p>
            <a:p>
              <a:r>
                <a:rPr lang="zh-CN" altLang="en-US">
                  <a:latin typeface="宋体" pitchFamily="2" charset="-122"/>
                </a:rPr>
                <a:t>设</a:t>
              </a:r>
            </a:p>
            <a:p>
              <a:r>
                <a:rPr lang="zh-CN" altLang="en-US">
                  <a:latin typeface="宋体" pitchFamily="2" charset="-122"/>
                </a:rPr>
                <a:t>计</a:t>
              </a:r>
            </a:p>
          </p:txBody>
        </p:sp>
        <p:sp>
          <p:nvSpPr>
            <p:cNvPr id="14364" name="Line 28"/>
            <p:cNvSpPr>
              <a:spLocks noChangeShapeType="1"/>
            </p:cNvSpPr>
            <p:nvPr/>
          </p:nvSpPr>
          <p:spPr bwMode="auto">
            <a:xfrm>
              <a:off x="1428" y="2795"/>
              <a:ext cx="273"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sp>
          <p:nvSpPr>
            <p:cNvPr id="14365" name="Rectangle 29"/>
            <p:cNvSpPr>
              <a:spLocks noChangeArrowheads="1"/>
            </p:cNvSpPr>
            <p:nvPr/>
          </p:nvSpPr>
          <p:spPr bwMode="auto">
            <a:xfrm>
              <a:off x="1700" y="2070"/>
              <a:ext cx="363" cy="136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r>
                <a:rPr lang="zh-CN" altLang="en-US">
                  <a:latin typeface="宋体" pitchFamily="2" charset="-122"/>
                </a:rPr>
                <a:t>编</a:t>
              </a:r>
            </a:p>
            <a:p>
              <a:r>
                <a:rPr lang="zh-CN" altLang="en-US">
                  <a:latin typeface="宋体" pitchFamily="2" charset="-122"/>
                </a:rPr>
                <a:t>译</a:t>
              </a:r>
            </a:p>
            <a:p>
              <a:r>
                <a:rPr lang="zh-CN" altLang="en-US">
                  <a:latin typeface="宋体" pitchFamily="2" charset="-122"/>
                </a:rPr>
                <a:t>原</a:t>
              </a:r>
            </a:p>
            <a:p>
              <a:r>
                <a:rPr lang="zh-CN" altLang="en-US">
                  <a:latin typeface="宋体" pitchFamily="2" charset="-122"/>
                </a:rPr>
                <a:t>理</a:t>
              </a:r>
            </a:p>
            <a:p>
              <a:r>
                <a:rPr lang="zh-CN" altLang="en-US">
                  <a:latin typeface="宋体" pitchFamily="2" charset="-122"/>
                </a:rPr>
                <a:t>图</a:t>
              </a:r>
            </a:p>
          </p:txBody>
        </p:sp>
        <p:sp>
          <p:nvSpPr>
            <p:cNvPr id="14366" name="Rectangle 30"/>
            <p:cNvSpPr>
              <a:spLocks noChangeArrowheads="1"/>
            </p:cNvSpPr>
            <p:nvPr/>
          </p:nvSpPr>
          <p:spPr bwMode="auto">
            <a:xfrm>
              <a:off x="2335" y="2069"/>
              <a:ext cx="363" cy="136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r>
                <a:rPr lang="zh-CN" altLang="en-US">
                  <a:latin typeface="宋体" pitchFamily="2" charset="-122"/>
                </a:rPr>
                <a:t>生</a:t>
              </a:r>
            </a:p>
            <a:p>
              <a:r>
                <a:rPr lang="zh-CN" altLang="en-US">
                  <a:latin typeface="宋体" pitchFamily="2" charset="-122"/>
                </a:rPr>
                <a:t>成</a:t>
              </a:r>
            </a:p>
            <a:p>
              <a:r>
                <a:rPr lang="zh-CN" altLang="en-US">
                  <a:latin typeface="宋体" pitchFamily="2" charset="-122"/>
                </a:rPr>
                <a:t>网</a:t>
              </a:r>
            </a:p>
            <a:p>
              <a:r>
                <a:rPr lang="zh-CN" altLang="en-US">
                  <a:latin typeface="宋体" pitchFamily="2" charset="-122"/>
                </a:rPr>
                <a:t>络</a:t>
              </a:r>
            </a:p>
            <a:p>
              <a:r>
                <a:rPr lang="zh-CN" altLang="en-US">
                  <a:latin typeface="宋体" pitchFamily="2" charset="-122"/>
                </a:rPr>
                <a:t>表</a:t>
              </a:r>
            </a:p>
          </p:txBody>
        </p:sp>
        <p:sp>
          <p:nvSpPr>
            <p:cNvPr id="14368" name="Rectangle 32"/>
            <p:cNvSpPr>
              <a:spLocks noChangeArrowheads="1"/>
            </p:cNvSpPr>
            <p:nvPr/>
          </p:nvSpPr>
          <p:spPr bwMode="auto">
            <a:xfrm>
              <a:off x="2970" y="2069"/>
              <a:ext cx="363" cy="136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r>
                <a:rPr lang="zh-CN" altLang="en-US">
                  <a:latin typeface="宋体" pitchFamily="2" charset="-122"/>
                </a:rPr>
                <a:t>规</a:t>
              </a:r>
            </a:p>
            <a:p>
              <a:r>
                <a:rPr lang="zh-CN" altLang="en-US">
                  <a:latin typeface="宋体" pitchFamily="2" charset="-122"/>
                </a:rPr>
                <a:t>划</a:t>
              </a:r>
            </a:p>
            <a:p>
              <a:r>
                <a:rPr lang="zh-CN" altLang="en-US">
                  <a:latin typeface="宋体" pitchFamily="2" charset="-122"/>
                </a:rPr>
                <a:t>电</a:t>
              </a:r>
            </a:p>
            <a:p>
              <a:r>
                <a:rPr lang="zh-CN" altLang="en-US">
                  <a:latin typeface="宋体" pitchFamily="2" charset="-122"/>
                </a:rPr>
                <a:t>路</a:t>
              </a:r>
            </a:p>
            <a:p>
              <a:r>
                <a:rPr lang="zh-CN" altLang="en-US">
                  <a:latin typeface="宋体" pitchFamily="2" charset="-122"/>
                </a:rPr>
                <a:t>板</a:t>
              </a:r>
            </a:p>
          </p:txBody>
        </p:sp>
        <p:sp>
          <p:nvSpPr>
            <p:cNvPr id="14369" name="Rectangle 33"/>
            <p:cNvSpPr>
              <a:spLocks noChangeArrowheads="1"/>
            </p:cNvSpPr>
            <p:nvPr/>
          </p:nvSpPr>
          <p:spPr bwMode="auto">
            <a:xfrm>
              <a:off x="3605" y="2069"/>
              <a:ext cx="363" cy="136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r>
                <a:rPr lang="zh-CN" altLang="en-US">
                  <a:latin typeface="宋体" pitchFamily="2" charset="-122"/>
                </a:rPr>
                <a:t>调</a:t>
              </a:r>
            </a:p>
            <a:p>
              <a:r>
                <a:rPr lang="zh-CN" altLang="en-US">
                  <a:latin typeface="宋体" pitchFamily="2" charset="-122"/>
                </a:rPr>
                <a:t>取</a:t>
              </a:r>
            </a:p>
            <a:p>
              <a:r>
                <a:rPr lang="zh-CN" altLang="en-US">
                  <a:latin typeface="宋体" pitchFamily="2" charset="-122"/>
                </a:rPr>
                <a:t>网</a:t>
              </a:r>
            </a:p>
            <a:p>
              <a:r>
                <a:rPr lang="zh-CN" altLang="en-US">
                  <a:latin typeface="宋体" pitchFamily="2" charset="-122"/>
                </a:rPr>
                <a:t>络</a:t>
              </a:r>
            </a:p>
            <a:p>
              <a:r>
                <a:rPr lang="zh-CN" altLang="en-US">
                  <a:latin typeface="宋体" pitchFamily="2" charset="-122"/>
                </a:rPr>
                <a:t>表</a:t>
              </a:r>
            </a:p>
          </p:txBody>
        </p:sp>
        <p:sp>
          <p:nvSpPr>
            <p:cNvPr id="14370" name="Rectangle 34"/>
            <p:cNvSpPr>
              <a:spLocks noChangeArrowheads="1"/>
            </p:cNvSpPr>
            <p:nvPr/>
          </p:nvSpPr>
          <p:spPr bwMode="auto">
            <a:xfrm>
              <a:off x="4240" y="2069"/>
              <a:ext cx="363" cy="136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r>
                <a:rPr lang="zh-CN" altLang="en-US">
                  <a:latin typeface="宋体" pitchFamily="2" charset="-122"/>
                </a:rPr>
                <a:t>设</a:t>
              </a:r>
            </a:p>
            <a:p>
              <a:r>
                <a:rPr lang="zh-CN" altLang="en-US">
                  <a:latin typeface="宋体" pitchFamily="2" charset="-122"/>
                </a:rPr>
                <a:t>计</a:t>
              </a:r>
            </a:p>
            <a:p>
              <a:r>
                <a:rPr lang="zh-CN" altLang="en-US">
                  <a:latin typeface="宋体" pitchFamily="2" charset="-122"/>
                </a:rPr>
                <a:t>电</a:t>
              </a:r>
            </a:p>
            <a:p>
              <a:r>
                <a:rPr lang="zh-CN" altLang="en-US">
                  <a:latin typeface="宋体" pitchFamily="2" charset="-122"/>
                </a:rPr>
                <a:t>路</a:t>
              </a:r>
            </a:p>
            <a:p>
              <a:r>
                <a:rPr lang="zh-CN" altLang="en-US">
                  <a:latin typeface="宋体" pitchFamily="2" charset="-122"/>
                </a:rPr>
                <a:t>板</a:t>
              </a:r>
            </a:p>
          </p:txBody>
        </p:sp>
        <p:sp>
          <p:nvSpPr>
            <p:cNvPr id="14371" name="Rectangle 35"/>
            <p:cNvSpPr>
              <a:spLocks noChangeArrowheads="1"/>
            </p:cNvSpPr>
            <p:nvPr/>
          </p:nvSpPr>
          <p:spPr bwMode="auto">
            <a:xfrm>
              <a:off x="4876" y="2069"/>
              <a:ext cx="363" cy="136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r>
                <a:rPr lang="zh-CN" altLang="en-US">
                  <a:latin typeface="宋体" pitchFamily="2" charset="-122"/>
                </a:rPr>
                <a:t>规</a:t>
              </a:r>
            </a:p>
            <a:p>
              <a:r>
                <a:rPr lang="zh-CN" altLang="en-US">
                  <a:latin typeface="宋体" pitchFamily="2" charset="-122"/>
                </a:rPr>
                <a:t>则</a:t>
              </a:r>
            </a:p>
            <a:p>
              <a:r>
                <a:rPr lang="zh-CN" altLang="en-US">
                  <a:latin typeface="宋体" pitchFamily="2" charset="-122"/>
                </a:rPr>
                <a:t>检</a:t>
              </a:r>
            </a:p>
            <a:p>
              <a:r>
                <a:rPr lang="zh-CN" altLang="en-US">
                  <a:latin typeface="宋体" pitchFamily="2" charset="-122"/>
                </a:rPr>
                <a:t>查</a:t>
              </a:r>
            </a:p>
          </p:txBody>
        </p:sp>
        <p:sp>
          <p:nvSpPr>
            <p:cNvPr id="14372" name="Rectangle 36"/>
            <p:cNvSpPr>
              <a:spLocks noChangeArrowheads="1"/>
            </p:cNvSpPr>
            <p:nvPr/>
          </p:nvSpPr>
          <p:spPr bwMode="auto">
            <a:xfrm>
              <a:off x="430" y="2070"/>
              <a:ext cx="363" cy="1361"/>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r>
                <a:rPr lang="zh-CN" altLang="en-US">
                  <a:latin typeface="宋体" pitchFamily="2" charset="-122"/>
                </a:rPr>
                <a:t>加</a:t>
              </a:r>
            </a:p>
            <a:p>
              <a:r>
                <a:rPr lang="zh-CN" altLang="en-US">
                  <a:latin typeface="宋体" pitchFamily="2" charset="-122"/>
                </a:rPr>
                <a:t>载</a:t>
              </a:r>
            </a:p>
            <a:p>
              <a:r>
                <a:rPr lang="zh-CN" altLang="en-US">
                  <a:latin typeface="宋体" pitchFamily="2" charset="-122"/>
                </a:rPr>
                <a:t>元</a:t>
              </a:r>
            </a:p>
            <a:p>
              <a:r>
                <a:rPr lang="zh-CN" altLang="en-US">
                  <a:latin typeface="宋体" pitchFamily="2" charset="-122"/>
                </a:rPr>
                <a:t>件</a:t>
              </a:r>
            </a:p>
            <a:p>
              <a:r>
                <a:rPr lang="zh-CN" altLang="en-US">
                  <a:latin typeface="宋体" pitchFamily="2" charset="-122"/>
                </a:rPr>
                <a:t>库</a:t>
              </a:r>
            </a:p>
          </p:txBody>
        </p:sp>
        <p:sp>
          <p:nvSpPr>
            <p:cNvPr id="14374" name="Line 38"/>
            <p:cNvSpPr>
              <a:spLocks noChangeShapeType="1"/>
            </p:cNvSpPr>
            <p:nvPr/>
          </p:nvSpPr>
          <p:spPr bwMode="auto">
            <a:xfrm>
              <a:off x="2064" y="2795"/>
              <a:ext cx="273"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sp>
          <p:nvSpPr>
            <p:cNvPr id="14375" name="Line 39"/>
            <p:cNvSpPr>
              <a:spLocks noChangeShapeType="1"/>
            </p:cNvSpPr>
            <p:nvPr/>
          </p:nvSpPr>
          <p:spPr bwMode="auto">
            <a:xfrm>
              <a:off x="2699" y="2795"/>
              <a:ext cx="273"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sp>
          <p:nvSpPr>
            <p:cNvPr id="14376" name="Line 40"/>
            <p:cNvSpPr>
              <a:spLocks noChangeShapeType="1"/>
            </p:cNvSpPr>
            <p:nvPr/>
          </p:nvSpPr>
          <p:spPr bwMode="auto">
            <a:xfrm>
              <a:off x="3334" y="2795"/>
              <a:ext cx="273"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sp>
          <p:nvSpPr>
            <p:cNvPr id="14377" name="Line 41"/>
            <p:cNvSpPr>
              <a:spLocks noChangeShapeType="1"/>
            </p:cNvSpPr>
            <p:nvPr/>
          </p:nvSpPr>
          <p:spPr bwMode="auto">
            <a:xfrm>
              <a:off x="3968" y="2795"/>
              <a:ext cx="273"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sp>
          <p:nvSpPr>
            <p:cNvPr id="14378" name="Line 42"/>
            <p:cNvSpPr>
              <a:spLocks noChangeShapeType="1"/>
            </p:cNvSpPr>
            <p:nvPr/>
          </p:nvSpPr>
          <p:spPr bwMode="auto">
            <a:xfrm>
              <a:off x="4603" y="2795"/>
              <a:ext cx="273"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sp>
          <p:nvSpPr>
            <p:cNvPr id="14379" name="Line 43"/>
            <p:cNvSpPr>
              <a:spLocks noChangeShapeType="1"/>
            </p:cNvSpPr>
            <p:nvPr/>
          </p:nvSpPr>
          <p:spPr bwMode="auto">
            <a:xfrm>
              <a:off x="793" y="2795"/>
              <a:ext cx="273"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sp>
          <p:nvSpPr>
            <p:cNvPr id="14380" name="Text Box 44"/>
            <p:cNvSpPr txBox="1">
              <a:spLocks noChangeArrowheads="1"/>
            </p:cNvSpPr>
            <p:nvPr/>
          </p:nvSpPr>
          <p:spPr bwMode="auto">
            <a:xfrm>
              <a:off x="817" y="3554"/>
              <a:ext cx="68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spAutoFit/>
            </a:bodyPr>
            <a:lstStyle/>
            <a:p>
              <a:r>
                <a:rPr lang="en-US" altLang="zh-CN" sz="2000">
                  <a:latin typeface="宋体" pitchFamily="2" charset="-122"/>
                </a:rPr>
                <a:t>.SchDoc</a:t>
              </a:r>
            </a:p>
          </p:txBody>
        </p:sp>
        <p:sp>
          <p:nvSpPr>
            <p:cNvPr id="14381" name="Text Box 45"/>
            <p:cNvSpPr txBox="1">
              <a:spLocks noChangeArrowheads="1"/>
            </p:cNvSpPr>
            <p:nvPr/>
          </p:nvSpPr>
          <p:spPr bwMode="auto">
            <a:xfrm>
              <a:off x="1806" y="3556"/>
              <a:ext cx="1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spAutoFit/>
            </a:bodyPr>
            <a:lstStyle/>
            <a:p>
              <a:endParaRPr lang="en-US" altLang="zh-CN" sz="2000">
                <a:latin typeface="宋体" pitchFamily="2" charset="-122"/>
              </a:endParaRPr>
            </a:p>
          </p:txBody>
        </p:sp>
        <p:sp>
          <p:nvSpPr>
            <p:cNvPr id="14382" name="Text Box 46"/>
            <p:cNvSpPr txBox="1">
              <a:spLocks noChangeArrowheads="1"/>
            </p:cNvSpPr>
            <p:nvPr/>
          </p:nvSpPr>
          <p:spPr bwMode="auto">
            <a:xfrm>
              <a:off x="2268" y="3556"/>
              <a:ext cx="4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spAutoFit/>
            </a:bodyPr>
            <a:lstStyle/>
            <a:p>
              <a:r>
                <a:rPr lang="en-US" altLang="zh-CN" sz="2000">
                  <a:latin typeface="宋体" pitchFamily="2" charset="-122"/>
                </a:rPr>
                <a:t>.Net</a:t>
              </a:r>
            </a:p>
          </p:txBody>
        </p:sp>
        <p:sp>
          <p:nvSpPr>
            <p:cNvPr id="14383" name="Text Box 47"/>
            <p:cNvSpPr txBox="1">
              <a:spLocks noChangeArrowheads="1"/>
            </p:cNvSpPr>
            <p:nvPr/>
          </p:nvSpPr>
          <p:spPr bwMode="auto">
            <a:xfrm>
              <a:off x="2793" y="3556"/>
              <a:ext cx="68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spAutoFit/>
            </a:bodyPr>
            <a:lstStyle/>
            <a:p>
              <a:r>
                <a:rPr lang="en-US" altLang="zh-CN" sz="2000">
                  <a:latin typeface="宋体" pitchFamily="2" charset="-122"/>
                </a:rPr>
                <a:t>.PcbDoc</a:t>
              </a:r>
            </a:p>
          </p:txBody>
        </p:sp>
        <p:sp>
          <p:nvSpPr>
            <p:cNvPr id="14385" name="Rectangle 49"/>
            <p:cNvSpPr>
              <a:spLocks noChangeArrowheads="1"/>
            </p:cNvSpPr>
            <p:nvPr/>
          </p:nvSpPr>
          <p:spPr bwMode="auto">
            <a:xfrm>
              <a:off x="1972" y="1025"/>
              <a:ext cx="1815" cy="364"/>
            </a:xfrm>
            <a:prstGeom prst="rect">
              <a:avLst/>
            </a:prstGeom>
            <a:solidFill>
              <a:schemeClr val="folHlink"/>
            </a:solidFill>
            <a:ln w="25400">
              <a:solidFill>
                <a:schemeClr val="tx1"/>
              </a:solidFill>
              <a:miter lim="800000"/>
              <a:headEnd/>
              <a:tailEnd/>
            </a:ln>
            <a:effectLst/>
            <a:extLs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r>
                <a:rPr lang="en-US" altLang="zh-CN" dirty="0">
                  <a:latin typeface="宋体" pitchFamily="2" charset="-122"/>
                </a:rPr>
                <a:t>EDA</a:t>
              </a:r>
              <a:r>
                <a:rPr lang="zh-CN" altLang="en-US" dirty="0">
                  <a:latin typeface="宋体" pitchFamily="2" charset="-122"/>
                </a:rPr>
                <a:t>训练</a:t>
              </a:r>
              <a:r>
                <a:rPr lang="en-US" altLang="zh-CN" dirty="0">
                  <a:latin typeface="宋体" pitchFamily="2" charset="-122"/>
                </a:rPr>
                <a:t>.</a:t>
              </a:r>
              <a:r>
                <a:rPr lang="en-US" altLang="zh-CN" dirty="0" err="1">
                  <a:latin typeface="宋体" pitchFamily="2" charset="-122"/>
                </a:rPr>
                <a:t>PrjPcb</a:t>
              </a:r>
              <a:endParaRPr lang="en-US" altLang="zh-CN" dirty="0">
                <a:latin typeface="宋体" pitchFamily="2" charset="-122"/>
              </a:endParaRPr>
            </a:p>
          </p:txBody>
        </p:sp>
        <p:sp>
          <p:nvSpPr>
            <p:cNvPr id="14387" name="AutoShape 51"/>
            <p:cNvSpPr>
              <a:spLocks/>
            </p:cNvSpPr>
            <p:nvPr/>
          </p:nvSpPr>
          <p:spPr bwMode="auto">
            <a:xfrm rot="-5400000">
              <a:off x="2540" y="-493"/>
              <a:ext cx="544" cy="4490"/>
            </a:xfrm>
            <a:prstGeom prst="rightBrace">
              <a:avLst>
                <a:gd name="adj1" fmla="val 68781"/>
                <a:gd name="adj2" fmla="val 50000"/>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r>
                <a:rPr lang="zh-CN" altLang="en-US">
                  <a:latin typeface="宋体" pitchFamily="2" charset="-122"/>
                </a:rPr>
                <a:t> </a:t>
              </a:r>
            </a:p>
          </p:txBody>
        </p:sp>
        <p:sp>
          <p:nvSpPr>
            <p:cNvPr id="14389" name="Text Box 53"/>
            <p:cNvSpPr txBox="1">
              <a:spLocks noChangeArrowheads="1"/>
            </p:cNvSpPr>
            <p:nvPr/>
          </p:nvSpPr>
          <p:spPr bwMode="auto">
            <a:xfrm>
              <a:off x="4128" y="3566"/>
              <a:ext cx="52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spAutoFit/>
            </a:bodyPr>
            <a:lstStyle/>
            <a:p>
              <a:r>
                <a:rPr lang="en-US" altLang="zh-CN" sz="2000">
                  <a:latin typeface="宋体" pitchFamily="2" charset="-122"/>
                </a:rPr>
                <a:t>.html</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Group 2"/>
          <p:cNvGrpSpPr>
            <a:grpSpLocks/>
          </p:cNvGrpSpPr>
          <p:nvPr/>
        </p:nvGrpSpPr>
        <p:grpSpPr bwMode="auto">
          <a:xfrm>
            <a:off x="152400" y="76200"/>
            <a:ext cx="8839200" cy="1066800"/>
            <a:chOff x="-8" y="59"/>
            <a:chExt cx="5760" cy="1057"/>
          </a:xfrm>
        </p:grpSpPr>
        <p:sp>
          <p:nvSpPr>
            <p:cNvPr id="33795"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33796"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25608" name="Group 5"/>
            <p:cNvGrpSpPr>
              <a:grpSpLocks/>
            </p:cNvGrpSpPr>
            <p:nvPr/>
          </p:nvGrpSpPr>
          <p:grpSpPr bwMode="auto">
            <a:xfrm>
              <a:off x="-8" y="59"/>
              <a:ext cx="833" cy="990"/>
              <a:chOff x="-8" y="59"/>
              <a:chExt cx="833" cy="990"/>
            </a:xfrm>
          </p:grpSpPr>
          <p:sp>
            <p:nvSpPr>
              <p:cNvPr id="25609"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25610"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25611"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25612"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25603" name="Rectangle 19"/>
          <p:cNvSpPr>
            <a:spLocks noChangeArrowheads="1"/>
          </p:cNvSpPr>
          <p:nvPr/>
        </p:nvSpPr>
        <p:spPr bwMode="auto">
          <a:xfrm>
            <a:off x="1403350" y="188913"/>
            <a:ext cx="24257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基础知识</a:t>
            </a:r>
          </a:p>
        </p:txBody>
      </p:sp>
      <p:sp>
        <p:nvSpPr>
          <p:cNvPr id="25604" name="Text Box 17"/>
          <p:cNvSpPr txBox="1">
            <a:spLocks noChangeArrowheads="1"/>
          </p:cNvSpPr>
          <p:nvPr/>
        </p:nvSpPr>
        <p:spPr bwMode="auto">
          <a:xfrm>
            <a:off x="4500563" y="357188"/>
            <a:ext cx="4643437" cy="579437"/>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200">
                <a:latin typeface="宋体" pitchFamily="2" charset="-122"/>
                <a:ea typeface="宋体" pitchFamily="2" charset="-122"/>
              </a:rPr>
              <a:t>印刷电路板的设计流程</a:t>
            </a:r>
          </a:p>
        </p:txBody>
      </p:sp>
      <p:sp>
        <p:nvSpPr>
          <p:cNvPr id="25605" name="Text Box 11"/>
          <p:cNvSpPr txBox="1">
            <a:spLocks noChangeArrowheads="1"/>
          </p:cNvSpPr>
          <p:nvPr/>
        </p:nvSpPr>
        <p:spPr bwMode="auto">
          <a:xfrm>
            <a:off x="395288" y="1287463"/>
            <a:ext cx="8748712" cy="471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pPr>
            <a:r>
              <a:rPr lang="zh-CN" altLang="en-US">
                <a:latin typeface="宋体" pitchFamily="2" charset="-122"/>
                <a:ea typeface="宋体" pitchFamily="2" charset="-122"/>
              </a:rPr>
              <a:t>一般而言，一个电路设计要经过以下步骤：</a:t>
            </a:r>
          </a:p>
          <a:p>
            <a:pPr eaLnBrk="1" hangingPunct="1">
              <a:spcBef>
                <a:spcPct val="50000"/>
              </a:spcBef>
              <a:buFontTx/>
              <a:buAutoNum type="arabicPeriod"/>
            </a:pPr>
            <a:r>
              <a:rPr lang="zh-CN" altLang="en-US" sz="2400">
                <a:latin typeface="宋体" pitchFamily="2" charset="-122"/>
                <a:ea typeface="宋体" pitchFamily="2" charset="-122"/>
              </a:rPr>
              <a:t>建立</a:t>
            </a:r>
            <a:r>
              <a:rPr lang="en-US" altLang="zh-CN" sz="2400">
                <a:latin typeface="宋体" pitchFamily="2" charset="-122"/>
                <a:ea typeface="宋体" pitchFamily="2" charset="-122"/>
              </a:rPr>
              <a:t>pcb</a:t>
            </a:r>
            <a:r>
              <a:rPr lang="zh-CN" altLang="en-US" sz="2400">
                <a:latin typeface="宋体" pitchFamily="2" charset="-122"/>
                <a:ea typeface="宋体" pitchFamily="2" charset="-122"/>
              </a:rPr>
              <a:t>设计工程文件：</a:t>
            </a:r>
            <a:r>
              <a:rPr lang="en-US" altLang="zh-CN" sz="2400">
                <a:latin typeface="宋体" pitchFamily="2" charset="-122"/>
                <a:ea typeface="宋体" pitchFamily="2" charset="-122"/>
              </a:rPr>
              <a:t>(.PrjPcb</a:t>
            </a:r>
            <a:r>
              <a:rPr lang="zh-CN" altLang="en-US" sz="2400">
                <a:latin typeface="宋体" pitchFamily="2" charset="-122"/>
                <a:ea typeface="宋体" pitchFamily="2" charset="-122"/>
              </a:rPr>
              <a:t>文件</a:t>
            </a:r>
            <a:r>
              <a:rPr lang="en-US" altLang="zh-CN" sz="2400">
                <a:latin typeface="宋体" pitchFamily="2" charset="-122"/>
                <a:ea typeface="宋体" pitchFamily="2" charset="-122"/>
              </a:rPr>
              <a:t>)</a:t>
            </a:r>
            <a:r>
              <a:rPr lang="zh-CN" altLang="en-US" sz="2400">
                <a:latin typeface="宋体" pitchFamily="2" charset="-122"/>
                <a:ea typeface="宋体" pitchFamily="2" charset="-122"/>
              </a:rPr>
              <a:t>；</a:t>
            </a:r>
          </a:p>
          <a:p>
            <a:pPr eaLnBrk="1" hangingPunct="1">
              <a:spcBef>
                <a:spcPct val="50000"/>
              </a:spcBef>
            </a:pPr>
            <a:r>
              <a:rPr lang="en-US" altLang="zh-CN" sz="2400">
                <a:latin typeface="宋体" pitchFamily="2" charset="-122"/>
                <a:ea typeface="宋体" pitchFamily="2" charset="-122"/>
              </a:rPr>
              <a:t>2. </a:t>
            </a:r>
            <a:r>
              <a:rPr lang="zh-CN" altLang="en-US" sz="2400">
                <a:latin typeface="宋体" pitchFamily="2" charset="-122"/>
                <a:ea typeface="宋体" pitchFamily="2" charset="-122"/>
              </a:rPr>
              <a:t>绘制电路原理图，对元件属性赋值</a:t>
            </a:r>
            <a:r>
              <a:rPr lang="en-US" altLang="zh-CN" sz="2400">
                <a:latin typeface="宋体" pitchFamily="2" charset="-122"/>
                <a:ea typeface="宋体" pitchFamily="2" charset="-122"/>
              </a:rPr>
              <a:t>: (.SchDoc</a:t>
            </a:r>
            <a:r>
              <a:rPr lang="zh-CN" altLang="en-US" sz="2400">
                <a:latin typeface="宋体" pitchFamily="2" charset="-122"/>
                <a:ea typeface="宋体" pitchFamily="2" charset="-122"/>
              </a:rPr>
              <a:t>文件</a:t>
            </a:r>
            <a:r>
              <a:rPr lang="en-US" altLang="zh-CN" sz="2400">
                <a:latin typeface="宋体" pitchFamily="2" charset="-122"/>
                <a:ea typeface="宋体" pitchFamily="2" charset="-122"/>
              </a:rPr>
              <a:t>)</a:t>
            </a:r>
            <a:r>
              <a:rPr lang="zh-CN" altLang="en-US" sz="2400">
                <a:latin typeface="宋体" pitchFamily="2" charset="-122"/>
                <a:ea typeface="宋体" pitchFamily="2" charset="-122"/>
              </a:rPr>
              <a:t>；</a:t>
            </a:r>
          </a:p>
          <a:p>
            <a:pPr eaLnBrk="1" hangingPunct="1">
              <a:spcBef>
                <a:spcPct val="50000"/>
              </a:spcBef>
            </a:pPr>
            <a:r>
              <a:rPr lang="en-US" altLang="zh-CN" sz="2400">
                <a:latin typeface="宋体" pitchFamily="2" charset="-122"/>
                <a:ea typeface="宋体" pitchFamily="2" charset="-122"/>
              </a:rPr>
              <a:t>3. </a:t>
            </a:r>
            <a:r>
              <a:rPr lang="zh-CN" altLang="en-US" sz="2400">
                <a:latin typeface="宋体" pitchFamily="2" charset="-122"/>
                <a:ea typeface="宋体" pitchFamily="2" charset="-122"/>
              </a:rPr>
              <a:t>编译原理图，以消息方式显示错误；</a:t>
            </a:r>
            <a:endParaRPr lang="en-US" altLang="zh-CN" sz="2400">
              <a:latin typeface="宋体" pitchFamily="2" charset="-122"/>
              <a:ea typeface="宋体" pitchFamily="2" charset="-122"/>
            </a:endParaRPr>
          </a:p>
          <a:p>
            <a:pPr eaLnBrk="1" hangingPunct="1">
              <a:spcBef>
                <a:spcPct val="50000"/>
              </a:spcBef>
            </a:pPr>
            <a:r>
              <a:rPr lang="en-US" altLang="zh-CN" sz="2400">
                <a:latin typeface="宋体" pitchFamily="2" charset="-122"/>
                <a:ea typeface="宋体" pitchFamily="2" charset="-122"/>
              </a:rPr>
              <a:t>4. </a:t>
            </a:r>
            <a:r>
              <a:rPr lang="zh-CN" altLang="en-US" sz="2400">
                <a:latin typeface="宋体" pitchFamily="2" charset="-122"/>
                <a:ea typeface="宋体" pitchFamily="2" charset="-122"/>
              </a:rPr>
              <a:t>生成网络表 </a:t>
            </a:r>
            <a:r>
              <a:rPr lang="en-US" altLang="zh-CN" sz="2400">
                <a:latin typeface="宋体" pitchFamily="2" charset="-122"/>
                <a:ea typeface="宋体" pitchFamily="2" charset="-122"/>
              </a:rPr>
              <a:t>(.NET</a:t>
            </a:r>
            <a:r>
              <a:rPr lang="zh-CN" altLang="en-US" sz="2400">
                <a:latin typeface="宋体" pitchFamily="2" charset="-122"/>
                <a:ea typeface="宋体" pitchFamily="2" charset="-122"/>
              </a:rPr>
              <a:t>文件，系统自动生成）；</a:t>
            </a:r>
          </a:p>
          <a:p>
            <a:pPr eaLnBrk="1" hangingPunct="1">
              <a:spcBef>
                <a:spcPct val="50000"/>
              </a:spcBef>
            </a:pPr>
            <a:r>
              <a:rPr lang="en-US" altLang="zh-CN" sz="2400">
                <a:latin typeface="宋体" pitchFamily="2" charset="-122"/>
                <a:ea typeface="宋体" pitchFamily="2" charset="-122"/>
              </a:rPr>
              <a:t>5. </a:t>
            </a:r>
            <a:r>
              <a:rPr lang="zh-CN" altLang="en-US" sz="2400">
                <a:latin typeface="宋体" pitchFamily="2" charset="-122"/>
                <a:ea typeface="宋体" pitchFamily="2" charset="-122"/>
              </a:rPr>
              <a:t>生成</a:t>
            </a:r>
            <a:r>
              <a:rPr lang="en-US" altLang="zh-CN" sz="2400">
                <a:latin typeface="宋体" pitchFamily="2" charset="-122"/>
                <a:ea typeface="宋体" pitchFamily="2" charset="-122"/>
              </a:rPr>
              <a:t>PCB</a:t>
            </a:r>
            <a:r>
              <a:rPr lang="zh-CN" altLang="en-US" sz="2400">
                <a:latin typeface="宋体" pitchFamily="2" charset="-122"/>
                <a:ea typeface="宋体" pitchFamily="2" charset="-122"/>
              </a:rPr>
              <a:t>板图，绘制板框：</a:t>
            </a:r>
            <a:r>
              <a:rPr lang="en-US" altLang="zh-CN" sz="2400">
                <a:latin typeface="宋体" pitchFamily="2" charset="-122"/>
                <a:ea typeface="宋体" pitchFamily="2" charset="-122"/>
              </a:rPr>
              <a:t>(.PcbDoc</a:t>
            </a:r>
            <a:r>
              <a:rPr lang="zh-CN" altLang="en-US" sz="2400">
                <a:latin typeface="宋体" pitchFamily="2" charset="-122"/>
                <a:ea typeface="宋体" pitchFamily="2" charset="-122"/>
              </a:rPr>
              <a:t>文件</a:t>
            </a:r>
            <a:r>
              <a:rPr lang="en-US" altLang="zh-CN" sz="2400">
                <a:latin typeface="宋体" pitchFamily="2" charset="-122"/>
                <a:ea typeface="宋体" pitchFamily="2" charset="-122"/>
              </a:rPr>
              <a:t>)</a:t>
            </a:r>
            <a:r>
              <a:rPr lang="zh-CN" altLang="en-US" sz="2400">
                <a:latin typeface="宋体" pitchFamily="2" charset="-122"/>
                <a:ea typeface="宋体" pitchFamily="2" charset="-122"/>
              </a:rPr>
              <a:t>；</a:t>
            </a:r>
          </a:p>
          <a:p>
            <a:pPr eaLnBrk="1" hangingPunct="1">
              <a:spcBef>
                <a:spcPct val="50000"/>
              </a:spcBef>
            </a:pPr>
            <a:r>
              <a:rPr lang="en-US" altLang="zh-CN" sz="2400">
                <a:latin typeface="宋体" pitchFamily="2" charset="-122"/>
                <a:ea typeface="宋体" pitchFamily="2" charset="-122"/>
              </a:rPr>
              <a:t>6. </a:t>
            </a:r>
            <a:r>
              <a:rPr lang="zh-CN" altLang="en-US" sz="2400">
                <a:latin typeface="宋体" pitchFamily="2" charset="-122"/>
                <a:ea typeface="宋体" pitchFamily="2" charset="-122"/>
              </a:rPr>
              <a:t>调入网络表，完成元件位置布置，设置布线规则，完成全部布线；</a:t>
            </a:r>
          </a:p>
          <a:p>
            <a:pPr eaLnBrk="1" hangingPunct="1">
              <a:spcBef>
                <a:spcPct val="50000"/>
              </a:spcBef>
            </a:pPr>
            <a:r>
              <a:rPr lang="en-US" altLang="zh-CN" sz="2400">
                <a:latin typeface="宋体" pitchFamily="2" charset="-122"/>
                <a:ea typeface="宋体" pitchFamily="2" charset="-122"/>
              </a:rPr>
              <a:t>7. </a:t>
            </a:r>
            <a:r>
              <a:rPr lang="zh-CN" altLang="en-US" sz="2400">
                <a:latin typeface="宋体" pitchFamily="2" charset="-122"/>
                <a:ea typeface="宋体" pitchFamily="2" charset="-122"/>
              </a:rPr>
              <a:t>电路板规则检查 </a:t>
            </a:r>
            <a:r>
              <a:rPr lang="en-US" altLang="zh-CN" sz="2400">
                <a:latin typeface="宋体" pitchFamily="2" charset="-122"/>
                <a:ea typeface="宋体" pitchFamily="2" charset="-122"/>
              </a:rPr>
              <a:t>(.html</a:t>
            </a:r>
            <a:r>
              <a:rPr lang="zh-CN" altLang="en-US" sz="2400">
                <a:latin typeface="宋体" pitchFamily="2" charset="-122"/>
                <a:ea typeface="宋体" pitchFamily="2" charset="-122"/>
              </a:rPr>
              <a:t>文件，系统自动生成）。</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50" name="Group 2"/>
          <p:cNvGrpSpPr>
            <a:grpSpLocks/>
          </p:cNvGrpSpPr>
          <p:nvPr/>
        </p:nvGrpSpPr>
        <p:grpSpPr bwMode="auto">
          <a:xfrm>
            <a:off x="152400" y="76200"/>
            <a:ext cx="8839200" cy="1066800"/>
            <a:chOff x="-8" y="59"/>
            <a:chExt cx="5760" cy="1057"/>
          </a:xfrm>
        </p:grpSpPr>
        <p:sp>
          <p:nvSpPr>
            <p:cNvPr id="33795"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33796"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27667" name="Group 5"/>
            <p:cNvGrpSpPr>
              <a:grpSpLocks/>
            </p:cNvGrpSpPr>
            <p:nvPr/>
          </p:nvGrpSpPr>
          <p:grpSpPr bwMode="auto">
            <a:xfrm>
              <a:off x="-8" y="59"/>
              <a:ext cx="833" cy="990"/>
              <a:chOff x="-8" y="59"/>
              <a:chExt cx="833" cy="990"/>
            </a:xfrm>
          </p:grpSpPr>
          <p:sp>
            <p:nvSpPr>
              <p:cNvPr id="27668"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27669"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27670"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27671"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27651" name="Rectangle 19"/>
          <p:cNvSpPr>
            <a:spLocks noChangeArrowheads="1"/>
          </p:cNvSpPr>
          <p:nvPr/>
        </p:nvSpPr>
        <p:spPr bwMode="auto">
          <a:xfrm>
            <a:off x="1403350" y="188913"/>
            <a:ext cx="24257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基础知识</a:t>
            </a:r>
          </a:p>
        </p:txBody>
      </p:sp>
      <p:sp>
        <p:nvSpPr>
          <p:cNvPr id="27652" name="Text Box 17"/>
          <p:cNvSpPr txBox="1">
            <a:spLocks noChangeArrowheads="1"/>
          </p:cNvSpPr>
          <p:nvPr/>
        </p:nvSpPr>
        <p:spPr bwMode="auto">
          <a:xfrm>
            <a:off x="5072063" y="357188"/>
            <a:ext cx="3929062" cy="579437"/>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200">
                <a:latin typeface="宋体" pitchFamily="2" charset="-122"/>
                <a:ea typeface="宋体" pitchFamily="2" charset="-122"/>
              </a:rPr>
              <a:t>印刷电路板的制作</a:t>
            </a:r>
          </a:p>
        </p:txBody>
      </p:sp>
      <p:sp>
        <p:nvSpPr>
          <p:cNvPr id="27653" name="Rectangle 22"/>
          <p:cNvSpPr>
            <a:spLocks noChangeArrowheads="1"/>
          </p:cNvSpPr>
          <p:nvPr/>
        </p:nvSpPr>
        <p:spPr bwMode="auto">
          <a:xfrm>
            <a:off x="1547813" y="1700213"/>
            <a:ext cx="626427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r>
              <a:rPr lang="zh-CN" altLang="en-US" sz="3600">
                <a:latin typeface="宋体" pitchFamily="2" charset="-122"/>
              </a:rPr>
              <a:t>实验室手工制作电路板的过程</a:t>
            </a:r>
          </a:p>
        </p:txBody>
      </p:sp>
      <p:grpSp>
        <p:nvGrpSpPr>
          <p:cNvPr id="27695" name="Group 47"/>
          <p:cNvGrpSpPr>
            <a:grpSpLocks/>
          </p:cNvGrpSpPr>
          <p:nvPr/>
        </p:nvGrpSpPr>
        <p:grpSpPr bwMode="auto">
          <a:xfrm>
            <a:off x="323850" y="2781300"/>
            <a:ext cx="8569325" cy="1825625"/>
            <a:chOff x="204" y="1933"/>
            <a:chExt cx="5398" cy="1150"/>
          </a:xfrm>
        </p:grpSpPr>
        <p:sp>
          <p:nvSpPr>
            <p:cNvPr id="27678" name="Text Box 30"/>
            <p:cNvSpPr txBox="1">
              <a:spLocks noChangeArrowheads="1"/>
            </p:cNvSpPr>
            <p:nvPr/>
          </p:nvSpPr>
          <p:spPr bwMode="auto">
            <a:xfrm>
              <a:off x="204" y="1933"/>
              <a:ext cx="318" cy="1150"/>
            </a:xfrm>
            <a:prstGeom prst="rect">
              <a:avLst/>
            </a:prstGeom>
            <a:solidFill>
              <a:schemeClr val="accent1"/>
            </a:solidFill>
            <a:ln w="25400" algn="ctr">
              <a:solidFill>
                <a:schemeClr val="tx1"/>
              </a:solidFill>
              <a:miter lim="800000"/>
              <a:headEnd/>
              <a:tailEnd/>
            </a:ln>
            <a:effectLst/>
            <a:extLs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a:spAutoFit/>
            </a:bodyPr>
            <a:lstStyle/>
            <a:p>
              <a:pPr>
                <a:spcBef>
                  <a:spcPct val="50000"/>
                </a:spcBef>
              </a:pPr>
              <a:r>
                <a:rPr lang="zh-CN" altLang="en-US"/>
                <a:t>电路设计</a:t>
              </a:r>
            </a:p>
          </p:txBody>
        </p:sp>
        <p:sp>
          <p:nvSpPr>
            <p:cNvPr id="27679" name="Text Box 31"/>
            <p:cNvSpPr txBox="1">
              <a:spLocks noChangeArrowheads="1"/>
            </p:cNvSpPr>
            <p:nvPr/>
          </p:nvSpPr>
          <p:spPr bwMode="auto">
            <a:xfrm>
              <a:off x="838" y="1933"/>
              <a:ext cx="318" cy="1150"/>
            </a:xfrm>
            <a:prstGeom prst="rect">
              <a:avLst/>
            </a:prstGeom>
            <a:solidFill>
              <a:schemeClr val="accent1"/>
            </a:solidFill>
            <a:ln w="25400" algn="ctr">
              <a:solidFill>
                <a:schemeClr val="tx1"/>
              </a:solidFill>
              <a:miter lim="800000"/>
              <a:headEnd/>
              <a:tailEnd/>
            </a:ln>
            <a:effectLst/>
            <a:extLs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a:spAutoFit/>
            </a:bodyPr>
            <a:lstStyle/>
            <a:p>
              <a:pPr>
                <a:spcBef>
                  <a:spcPct val="50000"/>
                </a:spcBef>
              </a:pPr>
              <a:r>
                <a:rPr lang="zh-CN" altLang="en-US"/>
                <a:t>打印图纸</a:t>
              </a:r>
            </a:p>
          </p:txBody>
        </p:sp>
        <p:sp>
          <p:nvSpPr>
            <p:cNvPr id="27680" name="Text Box 32"/>
            <p:cNvSpPr txBox="1">
              <a:spLocks noChangeArrowheads="1"/>
            </p:cNvSpPr>
            <p:nvPr/>
          </p:nvSpPr>
          <p:spPr bwMode="auto">
            <a:xfrm>
              <a:off x="1473" y="1933"/>
              <a:ext cx="318" cy="1150"/>
            </a:xfrm>
            <a:prstGeom prst="rect">
              <a:avLst/>
            </a:prstGeom>
            <a:solidFill>
              <a:schemeClr val="accent1"/>
            </a:solidFill>
            <a:ln w="25400" algn="ctr">
              <a:solidFill>
                <a:schemeClr val="tx1"/>
              </a:solidFill>
              <a:miter lim="800000"/>
              <a:headEnd/>
              <a:tailEnd/>
            </a:ln>
            <a:effectLst/>
            <a:extLs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a:spAutoFit/>
            </a:bodyPr>
            <a:lstStyle/>
            <a:p>
              <a:pPr>
                <a:spcBef>
                  <a:spcPct val="50000"/>
                </a:spcBef>
              </a:pPr>
              <a:r>
                <a:rPr lang="zh-CN" altLang="en-US"/>
                <a:t>转印图纸</a:t>
              </a:r>
            </a:p>
          </p:txBody>
        </p:sp>
        <p:sp>
          <p:nvSpPr>
            <p:cNvPr id="27681" name="Text Box 33"/>
            <p:cNvSpPr txBox="1">
              <a:spLocks noChangeArrowheads="1"/>
            </p:cNvSpPr>
            <p:nvPr/>
          </p:nvSpPr>
          <p:spPr bwMode="auto">
            <a:xfrm>
              <a:off x="2108" y="1933"/>
              <a:ext cx="318" cy="1150"/>
            </a:xfrm>
            <a:prstGeom prst="rect">
              <a:avLst/>
            </a:prstGeom>
            <a:solidFill>
              <a:schemeClr val="accent1"/>
            </a:solidFill>
            <a:ln w="25400" algn="ctr">
              <a:solidFill>
                <a:schemeClr val="tx1"/>
              </a:solidFill>
              <a:miter lim="800000"/>
              <a:headEnd/>
              <a:tailEnd/>
            </a:ln>
            <a:effectLst/>
            <a:extLs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a:spAutoFit/>
            </a:bodyPr>
            <a:lstStyle/>
            <a:p>
              <a:pPr>
                <a:spcBef>
                  <a:spcPct val="50000"/>
                </a:spcBef>
              </a:pPr>
              <a:r>
                <a:rPr lang="zh-CN" altLang="en-US"/>
                <a:t>修补线条</a:t>
              </a:r>
            </a:p>
          </p:txBody>
        </p:sp>
        <p:sp>
          <p:nvSpPr>
            <p:cNvPr id="27682" name="Text Box 34"/>
            <p:cNvSpPr txBox="1">
              <a:spLocks noChangeArrowheads="1"/>
            </p:cNvSpPr>
            <p:nvPr/>
          </p:nvSpPr>
          <p:spPr bwMode="auto">
            <a:xfrm>
              <a:off x="2743" y="1933"/>
              <a:ext cx="318" cy="1150"/>
            </a:xfrm>
            <a:prstGeom prst="rect">
              <a:avLst/>
            </a:prstGeom>
            <a:solidFill>
              <a:schemeClr val="accent1"/>
            </a:solidFill>
            <a:ln w="25400" algn="ctr">
              <a:solidFill>
                <a:schemeClr val="tx1"/>
              </a:solidFill>
              <a:miter lim="800000"/>
              <a:headEnd/>
              <a:tailEnd/>
            </a:ln>
            <a:effectLst/>
            <a:extLs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a:spAutoFit/>
            </a:bodyPr>
            <a:lstStyle/>
            <a:p>
              <a:pPr>
                <a:spcBef>
                  <a:spcPct val="50000"/>
                </a:spcBef>
              </a:pPr>
              <a:r>
                <a:rPr lang="zh-CN" altLang="en-US"/>
                <a:t>腐蚀铜箔</a:t>
              </a:r>
            </a:p>
          </p:txBody>
        </p:sp>
        <p:sp>
          <p:nvSpPr>
            <p:cNvPr id="27683" name="Text Box 35"/>
            <p:cNvSpPr txBox="1">
              <a:spLocks noChangeArrowheads="1"/>
            </p:cNvSpPr>
            <p:nvPr/>
          </p:nvSpPr>
          <p:spPr bwMode="auto">
            <a:xfrm>
              <a:off x="3378" y="1933"/>
              <a:ext cx="318" cy="1150"/>
            </a:xfrm>
            <a:prstGeom prst="rect">
              <a:avLst/>
            </a:prstGeom>
            <a:solidFill>
              <a:schemeClr val="accent1"/>
            </a:solidFill>
            <a:ln w="25400" algn="ctr">
              <a:solidFill>
                <a:schemeClr val="tx1"/>
              </a:solidFill>
              <a:miter lim="800000"/>
              <a:headEnd/>
              <a:tailEnd/>
            </a:ln>
            <a:effectLst/>
            <a:extLs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a:spAutoFit/>
            </a:bodyPr>
            <a:lstStyle/>
            <a:p>
              <a:pPr>
                <a:spcBef>
                  <a:spcPct val="50000"/>
                </a:spcBef>
              </a:pPr>
              <a:r>
                <a:rPr lang="zh-CN" altLang="en-US"/>
                <a:t>去除碳膜</a:t>
              </a:r>
            </a:p>
          </p:txBody>
        </p:sp>
        <p:sp>
          <p:nvSpPr>
            <p:cNvPr id="27684" name="Text Box 36"/>
            <p:cNvSpPr txBox="1">
              <a:spLocks noChangeArrowheads="1"/>
            </p:cNvSpPr>
            <p:nvPr/>
          </p:nvSpPr>
          <p:spPr bwMode="auto">
            <a:xfrm>
              <a:off x="4013" y="2182"/>
              <a:ext cx="318" cy="612"/>
            </a:xfrm>
            <a:prstGeom prst="rect">
              <a:avLst/>
            </a:prstGeom>
            <a:solidFill>
              <a:schemeClr val="accent1"/>
            </a:solidFill>
            <a:ln w="25400" algn="ctr">
              <a:solidFill>
                <a:schemeClr val="tx1"/>
              </a:solidFill>
              <a:miter lim="800000"/>
              <a:headEnd/>
              <a:tailEnd/>
            </a:ln>
            <a:effectLst/>
            <a:extLs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a:spAutoFit/>
            </a:bodyPr>
            <a:lstStyle/>
            <a:p>
              <a:pPr>
                <a:spcBef>
                  <a:spcPct val="50000"/>
                </a:spcBef>
              </a:pPr>
              <a:r>
                <a:rPr lang="zh-CN" altLang="en-US"/>
                <a:t>打孔</a:t>
              </a:r>
            </a:p>
          </p:txBody>
        </p:sp>
        <p:sp>
          <p:nvSpPr>
            <p:cNvPr id="27685" name="Text Box 37"/>
            <p:cNvSpPr txBox="1">
              <a:spLocks noChangeArrowheads="1"/>
            </p:cNvSpPr>
            <p:nvPr/>
          </p:nvSpPr>
          <p:spPr bwMode="auto">
            <a:xfrm>
              <a:off x="4649" y="2159"/>
              <a:ext cx="318" cy="612"/>
            </a:xfrm>
            <a:prstGeom prst="rect">
              <a:avLst/>
            </a:prstGeom>
            <a:solidFill>
              <a:schemeClr val="accent1"/>
            </a:solidFill>
            <a:ln w="25400" algn="ctr">
              <a:solidFill>
                <a:schemeClr val="tx1"/>
              </a:solidFill>
              <a:miter lim="800000"/>
              <a:headEnd/>
              <a:tailEnd/>
            </a:ln>
            <a:effectLst/>
            <a:extLs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a:spAutoFit/>
            </a:bodyPr>
            <a:lstStyle/>
            <a:p>
              <a:pPr>
                <a:spcBef>
                  <a:spcPct val="50000"/>
                </a:spcBef>
              </a:pPr>
              <a:r>
                <a:rPr lang="zh-CN" altLang="en-US"/>
                <a:t>清洗</a:t>
              </a:r>
            </a:p>
          </p:txBody>
        </p:sp>
        <p:sp>
          <p:nvSpPr>
            <p:cNvPr id="27686" name="Text Box 38"/>
            <p:cNvSpPr txBox="1">
              <a:spLocks noChangeArrowheads="1"/>
            </p:cNvSpPr>
            <p:nvPr/>
          </p:nvSpPr>
          <p:spPr bwMode="auto">
            <a:xfrm>
              <a:off x="5284" y="1933"/>
              <a:ext cx="318" cy="1150"/>
            </a:xfrm>
            <a:prstGeom prst="rect">
              <a:avLst/>
            </a:prstGeom>
            <a:solidFill>
              <a:schemeClr val="accent1"/>
            </a:solidFill>
            <a:ln w="25400" algn="ctr">
              <a:solidFill>
                <a:schemeClr val="tx1"/>
              </a:solidFill>
              <a:miter lim="800000"/>
              <a:headEnd/>
              <a:tailEnd/>
            </a:ln>
            <a:effectLst/>
            <a:extLs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a:spAutoFit/>
            </a:bodyPr>
            <a:lstStyle/>
            <a:p>
              <a:pPr>
                <a:spcBef>
                  <a:spcPct val="50000"/>
                </a:spcBef>
              </a:pPr>
              <a:r>
                <a:rPr lang="zh-CN" altLang="en-US"/>
                <a:t>涂助焊剂</a:t>
              </a:r>
            </a:p>
          </p:txBody>
        </p:sp>
        <p:sp>
          <p:nvSpPr>
            <p:cNvPr id="27687" name="Line 39"/>
            <p:cNvSpPr>
              <a:spLocks noChangeShapeType="1"/>
            </p:cNvSpPr>
            <p:nvPr/>
          </p:nvSpPr>
          <p:spPr bwMode="auto">
            <a:xfrm>
              <a:off x="522" y="2523"/>
              <a:ext cx="317" cy="0"/>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sp>
          <p:nvSpPr>
            <p:cNvPr id="27688" name="Line 40"/>
            <p:cNvSpPr>
              <a:spLocks noChangeShapeType="1"/>
            </p:cNvSpPr>
            <p:nvPr/>
          </p:nvSpPr>
          <p:spPr bwMode="auto">
            <a:xfrm>
              <a:off x="1157" y="2523"/>
              <a:ext cx="317" cy="0"/>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sp>
          <p:nvSpPr>
            <p:cNvPr id="27689" name="Line 41"/>
            <p:cNvSpPr>
              <a:spLocks noChangeShapeType="1"/>
            </p:cNvSpPr>
            <p:nvPr/>
          </p:nvSpPr>
          <p:spPr bwMode="auto">
            <a:xfrm>
              <a:off x="1792" y="2523"/>
              <a:ext cx="317" cy="0"/>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sp>
          <p:nvSpPr>
            <p:cNvPr id="27690" name="Line 42"/>
            <p:cNvSpPr>
              <a:spLocks noChangeShapeType="1"/>
            </p:cNvSpPr>
            <p:nvPr/>
          </p:nvSpPr>
          <p:spPr bwMode="auto">
            <a:xfrm>
              <a:off x="2427" y="2523"/>
              <a:ext cx="317" cy="0"/>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sp>
          <p:nvSpPr>
            <p:cNvPr id="27691" name="Line 43"/>
            <p:cNvSpPr>
              <a:spLocks noChangeShapeType="1"/>
            </p:cNvSpPr>
            <p:nvPr/>
          </p:nvSpPr>
          <p:spPr bwMode="auto">
            <a:xfrm>
              <a:off x="3062" y="2523"/>
              <a:ext cx="317" cy="0"/>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sp>
          <p:nvSpPr>
            <p:cNvPr id="27692" name="Line 44"/>
            <p:cNvSpPr>
              <a:spLocks noChangeShapeType="1"/>
            </p:cNvSpPr>
            <p:nvPr/>
          </p:nvSpPr>
          <p:spPr bwMode="auto">
            <a:xfrm>
              <a:off x="3697" y="2523"/>
              <a:ext cx="317" cy="0"/>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sp>
          <p:nvSpPr>
            <p:cNvPr id="27693" name="Line 45"/>
            <p:cNvSpPr>
              <a:spLocks noChangeShapeType="1"/>
            </p:cNvSpPr>
            <p:nvPr/>
          </p:nvSpPr>
          <p:spPr bwMode="auto">
            <a:xfrm>
              <a:off x="4332" y="2523"/>
              <a:ext cx="317" cy="0"/>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sp>
          <p:nvSpPr>
            <p:cNvPr id="27694" name="Line 46"/>
            <p:cNvSpPr>
              <a:spLocks noChangeShapeType="1"/>
            </p:cNvSpPr>
            <p:nvPr/>
          </p:nvSpPr>
          <p:spPr bwMode="auto">
            <a:xfrm>
              <a:off x="4967" y="2523"/>
              <a:ext cx="317" cy="0"/>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grpSp>
      <p:grpSp>
        <p:nvGrpSpPr>
          <p:cNvPr id="27706" name="Group 58"/>
          <p:cNvGrpSpPr>
            <a:grpSpLocks/>
          </p:cNvGrpSpPr>
          <p:nvPr/>
        </p:nvGrpSpPr>
        <p:grpSpPr bwMode="auto">
          <a:xfrm>
            <a:off x="179388" y="5013325"/>
            <a:ext cx="8855075" cy="1008063"/>
            <a:chOff x="113" y="3158"/>
            <a:chExt cx="5578" cy="635"/>
          </a:xfrm>
        </p:grpSpPr>
        <p:pic>
          <p:nvPicPr>
            <p:cNvPr id="27696" name="Picture 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 y="3339"/>
              <a:ext cx="499" cy="335"/>
            </a:xfrm>
            <a:prstGeom prst="rect">
              <a:avLst/>
            </a:prstGeom>
            <a:noFill/>
            <a:extLst>
              <a:ext uri="{909E8E84-426E-40DD-AFC4-6F175D3DCCD1}">
                <a14:hiddenFill xmlns:a14="http://schemas.microsoft.com/office/drawing/2010/main">
                  <a:solidFill>
                    <a:srgbClr val="FFFFFF"/>
                  </a:solidFill>
                </a14:hiddenFill>
              </a:ext>
            </a:extLst>
          </p:spPr>
        </p:pic>
        <p:pic>
          <p:nvPicPr>
            <p:cNvPr id="27697" name="Picture 4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 y="3294"/>
              <a:ext cx="454" cy="376"/>
            </a:xfrm>
            <a:prstGeom prst="rect">
              <a:avLst/>
            </a:prstGeom>
            <a:noFill/>
            <a:extLst>
              <a:ext uri="{909E8E84-426E-40DD-AFC4-6F175D3DCCD1}">
                <a14:hiddenFill xmlns:a14="http://schemas.microsoft.com/office/drawing/2010/main">
                  <a:solidFill>
                    <a:srgbClr val="FFFFFF"/>
                  </a:solidFill>
                </a14:hiddenFill>
              </a:ext>
            </a:extLst>
          </p:spPr>
        </p:pic>
        <p:pic>
          <p:nvPicPr>
            <p:cNvPr id="27698" name="Picture 23" descr="DSF0042B"/>
            <p:cNvPicPr>
              <a:picLocks noChangeAspect="1" noChangeArrowheads="1"/>
            </p:cNvPicPr>
            <p:nvPr/>
          </p:nvPicPr>
          <p:blipFill>
            <a:blip r:embed="rId4" cstate="print">
              <a:grayscl/>
              <a:extLst>
                <a:ext uri="{28A0092B-C50C-407E-A947-70E740481C1C}">
                  <a14:useLocalDpi xmlns:a14="http://schemas.microsoft.com/office/drawing/2010/main" val="0"/>
                </a:ext>
              </a:extLst>
            </a:blip>
            <a:srcRect/>
            <a:stretch>
              <a:fillRect/>
            </a:stretch>
          </p:blipFill>
          <p:spPr bwMode="auto">
            <a:xfrm>
              <a:off x="1292" y="3294"/>
              <a:ext cx="72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00" name="Picture 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4" y="3385"/>
              <a:ext cx="363" cy="223"/>
            </a:xfrm>
            <a:prstGeom prst="rect">
              <a:avLst/>
            </a:prstGeom>
            <a:noFill/>
            <a:extLst>
              <a:ext uri="{909E8E84-426E-40DD-AFC4-6F175D3DCCD1}">
                <a14:hiddenFill xmlns:a14="http://schemas.microsoft.com/office/drawing/2010/main">
                  <a:solidFill>
                    <a:srgbClr val="FFFFFF"/>
                  </a:solidFill>
                </a14:hiddenFill>
              </a:ext>
            </a:extLst>
          </p:spPr>
        </p:pic>
        <p:pic>
          <p:nvPicPr>
            <p:cNvPr id="27701" name="Picture 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53" y="3203"/>
              <a:ext cx="499" cy="499"/>
            </a:xfrm>
            <a:prstGeom prst="rect">
              <a:avLst/>
            </a:prstGeom>
            <a:noFill/>
            <a:extLst>
              <a:ext uri="{909E8E84-426E-40DD-AFC4-6F175D3DCCD1}">
                <a14:hiddenFill xmlns:a14="http://schemas.microsoft.com/office/drawing/2010/main">
                  <a:solidFill>
                    <a:srgbClr val="FFFFFF"/>
                  </a:solidFill>
                </a14:hiddenFill>
              </a:ext>
            </a:extLst>
          </p:spPr>
        </p:pic>
        <p:pic>
          <p:nvPicPr>
            <p:cNvPr id="27702" name="Picture 5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88" y="3203"/>
              <a:ext cx="544" cy="520"/>
            </a:xfrm>
            <a:prstGeom prst="rect">
              <a:avLst/>
            </a:prstGeom>
            <a:noFill/>
            <a:extLst>
              <a:ext uri="{909E8E84-426E-40DD-AFC4-6F175D3DCCD1}">
                <a14:hiddenFill xmlns:a14="http://schemas.microsoft.com/office/drawing/2010/main">
                  <a:solidFill>
                    <a:srgbClr val="FFFFFF"/>
                  </a:solidFill>
                </a14:hiddenFill>
              </a:ext>
            </a:extLst>
          </p:spPr>
        </p:pic>
        <p:pic>
          <p:nvPicPr>
            <p:cNvPr id="27703" name="Picture 5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3" y="3203"/>
              <a:ext cx="590" cy="497"/>
            </a:xfrm>
            <a:prstGeom prst="rect">
              <a:avLst/>
            </a:prstGeom>
            <a:noFill/>
            <a:extLst>
              <a:ext uri="{909E8E84-426E-40DD-AFC4-6F175D3DCCD1}">
                <a14:hiddenFill xmlns:a14="http://schemas.microsoft.com/office/drawing/2010/main">
                  <a:solidFill>
                    <a:srgbClr val="FFFFFF"/>
                  </a:solidFill>
                </a14:hiddenFill>
              </a:ext>
            </a:extLst>
          </p:spPr>
        </p:pic>
        <p:pic>
          <p:nvPicPr>
            <p:cNvPr id="27704" name="Picture 5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93" y="3158"/>
              <a:ext cx="498" cy="635"/>
            </a:xfrm>
            <a:prstGeom prst="rect">
              <a:avLst/>
            </a:prstGeom>
            <a:noFill/>
            <a:extLst>
              <a:ext uri="{909E8E84-426E-40DD-AFC4-6F175D3DCCD1}">
                <a14:hiddenFill xmlns:a14="http://schemas.microsoft.com/office/drawing/2010/main">
                  <a:solidFill>
                    <a:srgbClr val="FFFFFF"/>
                  </a:solidFill>
                </a14:hiddenFill>
              </a:ext>
            </a:extLst>
          </p:spPr>
        </p:pic>
        <p:pic>
          <p:nvPicPr>
            <p:cNvPr id="27705" name="Picture 5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58" y="3203"/>
              <a:ext cx="588" cy="516"/>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834" name="Group 2"/>
          <p:cNvGrpSpPr>
            <a:grpSpLocks/>
          </p:cNvGrpSpPr>
          <p:nvPr/>
        </p:nvGrpSpPr>
        <p:grpSpPr bwMode="auto">
          <a:xfrm>
            <a:off x="152400" y="76200"/>
            <a:ext cx="8839200" cy="1066800"/>
            <a:chOff x="-8" y="59"/>
            <a:chExt cx="5760" cy="1057"/>
          </a:xfrm>
        </p:grpSpPr>
        <p:sp>
          <p:nvSpPr>
            <p:cNvPr id="33795"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p>
          </p:txBody>
        </p:sp>
        <p:sp>
          <p:nvSpPr>
            <p:cNvPr id="33796"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p>
          </p:txBody>
        </p:sp>
        <p:grpSp>
          <p:nvGrpSpPr>
            <p:cNvPr id="120837" name="Group 5"/>
            <p:cNvGrpSpPr>
              <a:grpSpLocks/>
            </p:cNvGrpSpPr>
            <p:nvPr/>
          </p:nvGrpSpPr>
          <p:grpSpPr bwMode="auto">
            <a:xfrm>
              <a:off x="-8" y="59"/>
              <a:ext cx="833" cy="990"/>
              <a:chOff x="-8" y="59"/>
              <a:chExt cx="833" cy="990"/>
            </a:xfrm>
          </p:grpSpPr>
          <p:sp>
            <p:nvSpPr>
              <p:cNvPr id="120838"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120839"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120840"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120841"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grpSp>
      </p:grpSp>
      <p:sp>
        <p:nvSpPr>
          <p:cNvPr id="120842" name="Rectangle 19"/>
          <p:cNvSpPr>
            <a:spLocks noChangeArrowheads="1"/>
          </p:cNvSpPr>
          <p:nvPr/>
        </p:nvSpPr>
        <p:spPr bwMode="auto">
          <a:xfrm>
            <a:off x="1403350" y="188913"/>
            <a:ext cx="24257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rPr>
              <a:t>基础知识</a:t>
            </a:r>
          </a:p>
        </p:txBody>
      </p:sp>
      <p:sp>
        <p:nvSpPr>
          <p:cNvPr id="120843" name="Text Box 17"/>
          <p:cNvSpPr txBox="1">
            <a:spLocks noChangeArrowheads="1"/>
          </p:cNvSpPr>
          <p:nvPr/>
        </p:nvSpPr>
        <p:spPr bwMode="auto">
          <a:xfrm>
            <a:off x="6443663" y="357188"/>
            <a:ext cx="2700337" cy="579437"/>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200">
                <a:latin typeface="楷体_GB2312" pitchFamily="49" charset="-122"/>
                <a:ea typeface="宋体" pitchFamily="2" charset="-122"/>
              </a:rPr>
              <a:t>软件的汉化</a:t>
            </a:r>
          </a:p>
        </p:txBody>
      </p:sp>
      <p:pic>
        <p:nvPicPr>
          <p:cNvPr id="120844"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231900"/>
            <a:ext cx="1939925" cy="2519363"/>
          </a:xfrm>
          <a:prstGeom prst="rect">
            <a:avLst/>
          </a:prstGeom>
          <a:noFill/>
          <a:extLst>
            <a:ext uri="{909E8E84-426E-40DD-AFC4-6F175D3DCCD1}">
              <a14:hiddenFill xmlns:a14="http://schemas.microsoft.com/office/drawing/2010/main">
                <a:solidFill>
                  <a:srgbClr val="FFFFFF"/>
                </a:solidFill>
              </a14:hiddenFill>
            </a:ext>
          </a:extLst>
        </p:spPr>
      </p:pic>
      <p:pic>
        <p:nvPicPr>
          <p:cNvPr id="120845"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4438" y="1220788"/>
            <a:ext cx="6619875" cy="559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pic>
      <p:sp>
        <p:nvSpPr>
          <p:cNvPr id="120846" name="Line 14"/>
          <p:cNvSpPr>
            <a:spLocks noChangeShapeType="1"/>
          </p:cNvSpPr>
          <p:nvPr/>
        </p:nvSpPr>
        <p:spPr bwMode="auto">
          <a:xfrm flipH="1">
            <a:off x="5292725" y="4403725"/>
            <a:ext cx="1441450" cy="0"/>
          </a:xfrm>
          <a:prstGeom prst="line">
            <a:avLst/>
          </a:prstGeom>
          <a:noFill/>
          <a:ln w="2540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sp>
        <p:nvSpPr>
          <p:cNvPr id="120847" name="Text Box 15"/>
          <p:cNvSpPr txBox="1">
            <a:spLocks noChangeArrowheads="1"/>
          </p:cNvSpPr>
          <p:nvPr/>
        </p:nvSpPr>
        <p:spPr bwMode="auto">
          <a:xfrm>
            <a:off x="120650" y="4384675"/>
            <a:ext cx="2327275" cy="519113"/>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r>
              <a:rPr lang="zh-CN" altLang="en-US">
                <a:solidFill>
                  <a:srgbClr val="FF3300"/>
                </a:solidFill>
              </a:rPr>
              <a:t>重启后生效！</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2" name="Group 2"/>
          <p:cNvGrpSpPr>
            <a:grpSpLocks/>
          </p:cNvGrpSpPr>
          <p:nvPr/>
        </p:nvGrpSpPr>
        <p:grpSpPr bwMode="auto">
          <a:xfrm>
            <a:off x="152400" y="76200"/>
            <a:ext cx="8839200" cy="1066800"/>
            <a:chOff x="-8" y="59"/>
            <a:chExt cx="5760" cy="1057"/>
          </a:xfrm>
        </p:grpSpPr>
        <p:sp>
          <p:nvSpPr>
            <p:cNvPr id="67587"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67588"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30728" name="Group 5"/>
            <p:cNvGrpSpPr>
              <a:grpSpLocks/>
            </p:cNvGrpSpPr>
            <p:nvPr/>
          </p:nvGrpSpPr>
          <p:grpSpPr bwMode="auto">
            <a:xfrm>
              <a:off x="-8" y="59"/>
              <a:ext cx="833" cy="990"/>
              <a:chOff x="-8" y="59"/>
              <a:chExt cx="833" cy="990"/>
            </a:xfrm>
          </p:grpSpPr>
          <p:sp>
            <p:nvSpPr>
              <p:cNvPr id="30729"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30730"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30731"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30732"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30723" name="Rectangle 12"/>
          <p:cNvSpPr>
            <a:spLocks noChangeArrowheads="1"/>
          </p:cNvSpPr>
          <p:nvPr/>
        </p:nvSpPr>
        <p:spPr bwMode="auto">
          <a:xfrm>
            <a:off x="1258888" y="188913"/>
            <a:ext cx="41068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电路原理图设计</a:t>
            </a:r>
          </a:p>
        </p:txBody>
      </p:sp>
      <p:sp>
        <p:nvSpPr>
          <p:cNvPr id="30724" name="Text Box 13"/>
          <p:cNvSpPr txBox="1">
            <a:spLocks noChangeArrowheads="1"/>
          </p:cNvSpPr>
          <p:nvPr/>
        </p:nvSpPr>
        <p:spPr bwMode="auto">
          <a:xfrm>
            <a:off x="5649913" y="333375"/>
            <a:ext cx="3494087"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主要教学内容</a:t>
            </a:r>
          </a:p>
        </p:txBody>
      </p:sp>
      <p:sp>
        <p:nvSpPr>
          <p:cNvPr id="30725" name="Rectangle 52"/>
          <p:cNvSpPr>
            <a:spLocks noChangeArrowheads="1"/>
          </p:cNvSpPr>
          <p:nvPr/>
        </p:nvSpPr>
        <p:spPr bwMode="auto">
          <a:xfrm>
            <a:off x="1260475" y="2246313"/>
            <a:ext cx="5040313" cy="283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buFont typeface="Wingdings" pitchFamily="2" charset="2"/>
              <a:buChar char="l"/>
            </a:pPr>
            <a:r>
              <a:rPr lang="en-US" altLang="zh-CN" sz="3600">
                <a:solidFill>
                  <a:srgbClr val="1A1C38"/>
                </a:solidFill>
                <a:latin typeface="宋体" pitchFamily="2" charset="-122"/>
              </a:rPr>
              <a:t> </a:t>
            </a:r>
            <a:r>
              <a:rPr lang="zh-CN" altLang="en-US" sz="3600">
                <a:solidFill>
                  <a:srgbClr val="1A1C38"/>
                </a:solidFill>
                <a:latin typeface="宋体" pitchFamily="2" charset="-122"/>
              </a:rPr>
              <a:t>原理图的设计流程</a:t>
            </a:r>
          </a:p>
          <a:p>
            <a:pPr algn="l">
              <a:buFont typeface="Wingdings" pitchFamily="2" charset="2"/>
              <a:buChar char="l"/>
            </a:pPr>
            <a:endParaRPr lang="zh-CN" altLang="en-US" sz="3600">
              <a:solidFill>
                <a:srgbClr val="1A1C38"/>
              </a:solidFill>
              <a:latin typeface="宋体" pitchFamily="2" charset="-122"/>
            </a:endParaRPr>
          </a:p>
          <a:p>
            <a:pPr algn="l">
              <a:buFont typeface="Wingdings" pitchFamily="2" charset="2"/>
              <a:buChar char="l"/>
            </a:pPr>
            <a:r>
              <a:rPr lang="zh-CN" altLang="en-US" sz="3600">
                <a:solidFill>
                  <a:srgbClr val="1A1C38"/>
                </a:solidFill>
                <a:latin typeface="宋体" pitchFamily="2" charset="-122"/>
              </a:rPr>
              <a:t> 常用原理图库调用</a:t>
            </a:r>
          </a:p>
          <a:p>
            <a:pPr algn="l">
              <a:buFont typeface="Wingdings" pitchFamily="2" charset="2"/>
              <a:buChar char="l"/>
            </a:pPr>
            <a:endParaRPr lang="zh-CN" altLang="en-US" sz="3600">
              <a:solidFill>
                <a:srgbClr val="1A1C38"/>
              </a:solidFill>
              <a:latin typeface="宋体" pitchFamily="2" charset="-122"/>
            </a:endParaRPr>
          </a:p>
          <a:p>
            <a:pPr algn="l">
              <a:buFont typeface="Wingdings" pitchFamily="2" charset="2"/>
              <a:buChar char="l"/>
            </a:pPr>
            <a:r>
              <a:rPr lang="zh-CN" altLang="en-US" sz="3600">
                <a:solidFill>
                  <a:srgbClr val="1A1C38"/>
                </a:solidFill>
                <a:latin typeface="宋体" pitchFamily="2" charset="-122"/>
              </a:rPr>
              <a:t> 生成网络表的方法</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6" name="Group 2"/>
          <p:cNvGrpSpPr>
            <a:grpSpLocks/>
          </p:cNvGrpSpPr>
          <p:nvPr/>
        </p:nvGrpSpPr>
        <p:grpSpPr bwMode="auto">
          <a:xfrm>
            <a:off x="196850" y="188913"/>
            <a:ext cx="8839200" cy="1066800"/>
            <a:chOff x="-8" y="59"/>
            <a:chExt cx="5760" cy="1057"/>
          </a:xfrm>
        </p:grpSpPr>
        <p:sp>
          <p:nvSpPr>
            <p:cNvPr id="69635"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69636"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31754" name="Group 5"/>
            <p:cNvGrpSpPr>
              <a:grpSpLocks/>
            </p:cNvGrpSpPr>
            <p:nvPr/>
          </p:nvGrpSpPr>
          <p:grpSpPr bwMode="auto">
            <a:xfrm>
              <a:off x="-8" y="59"/>
              <a:ext cx="833" cy="990"/>
              <a:chOff x="-8" y="59"/>
              <a:chExt cx="833" cy="990"/>
            </a:xfrm>
          </p:grpSpPr>
          <p:sp>
            <p:nvSpPr>
              <p:cNvPr id="31755"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31756"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31757"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31758"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31748" name="Rectangle 14"/>
          <p:cNvSpPr>
            <a:spLocks noChangeArrowheads="1"/>
          </p:cNvSpPr>
          <p:nvPr/>
        </p:nvSpPr>
        <p:spPr bwMode="auto">
          <a:xfrm>
            <a:off x="1258888" y="188913"/>
            <a:ext cx="41068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电路原理图设计</a:t>
            </a:r>
          </a:p>
        </p:txBody>
      </p:sp>
      <p:sp>
        <p:nvSpPr>
          <p:cNvPr id="31749" name="Text Box 15"/>
          <p:cNvSpPr txBox="1">
            <a:spLocks noChangeArrowheads="1"/>
          </p:cNvSpPr>
          <p:nvPr/>
        </p:nvSpPr>
        <p:spPr bwMode="auto">
          <a:xfrm>
            <a:off x="5364163" y="333375"/>
            <a:ext cx="3779837"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原理图设计流程</a:t>
            </a:r>
          </a:p>
        </p:txBody>
      </p:sp>
      <p:sp>
        <p:nvSpPr>
          <p:cNvPr id="31750" name="Rectangle 16"/>
          <p:cNvSpPr>
            <a:spLocks noChangeArrowheads="1"/>
          </p:cNvSpPr>
          <p:nvPr/>
        </p:nvSpPr>
        <p:spPr bwMode="auto">
          <a:xfrm>
            <a:off x="755650" y="1312863"/>
            <a:ext cx="8147050" cy="93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lnSpc>
                <a:spcPct val="90000"/>
              </a:lnSpc>
              <a:spcBef>
                <a:spcPct val="50000"/>
              </a:spcBef>
              <a:buClr>
                <a:schemeClr val="hlink"/>
              </a:buClr>
              <a:buSzPct val="110000"/>
              <a:buFont typeface="Wingdings" pitchFamily="2" charset="2"/>
              <a:buNone/>
            </a:pPr>
            <a:r>
              <a:rPr lang="en-US" altLang="zh-CN" sz="2400">
                <a:solidFill>
                  <a:srgbClr val="1A1C38"/>
                </a:solidFill>
                <a:latin typeface="宋体" pitchFamily="2" charset="-122"/>
              </a:rPr>
              <a:t>⑴ </a:t>
            </a:r>
            <a:r>
              <a:rPr lang="zh-CN" altLang="en-US" sz="2400">
                <a:solidFill>
                  <a:srgbClr val="1A1C38"/>
                </a:solidFill>
                <a:latin typeface="宋体" pitchFamily="2" charset="-122"/>
              </a:rPr>
              <a:t>在</a:t>
            </a:r>
            <a:r>
              <a:rPr lang="en-US" altLang="zh-CN" sz="2400">
                <a:solidFill>
                  <a:srgbClr val="FF3300"/>
                </a:solidFill>
                <a:latin typeface="宋体" pitchFamily="2" charset="-122"/>
              </a:rPr>
              <a:t>E</a:t>
            </a:r>
            <a:r>
              <a:rPr lang="zh-CN" altLang="en-US" sz="2400">
                <a:solidFill>
                  <a:srgbClr val="FF3300"/>
                </a:solidFill>
                <a:latin typeface="宋体" pitchFamily="2" charset="-122"/>
              </a:rPr>
              <a:t>盘</a:t>
            </a:r>
            <a:r>
              <a:rPr lang="zh-CN" altLang="en-US" sz="2400">
                <a:latin typeface="宋体" pitchFamily="2" charset="-122"/>
              </a:rPr>
              <a:t>下建立</a:t>
            </a:r>
            <a:r>
              <a:rPr lang="zh-CN" altLang="en-US" sz="2400">
                <a:solidFill>
                  <a:srgbClr val="1A1C38"/>
                </a:solidFill>
                <a:latin typeface="宋体" pitchFamily="2" charset="-122"/>
              </a:rPr>
              <a:t>以自己的学号命名的文件夹里，</a:t>
            </a:r>
          </a:p>
          <a:p>
            <a:pPr algn="l">
              <a:lnSpc>
                <a:spcPct val="90000"/>
              </a:lnSpc>
              <a:spcBef>
                <a:spcPct val="50000"/>
              </a:spcBef>
              <a:buClr>
                <a:schemeClr val="hlink"/>
              </a:buClr>
              <a:buSzPct val="110000"/>
              <a:buFont typeface="Wingdings" pitchFamily="2" charset="2"/>
              <a:buNone/>
            </a:pPr>
            <a:r>
              <a:rPr lang="zh-CN" altLang="en-US" sz="2400">
                <a:solidFill>
                  <a:srgbClr val="1A1C38"/>
                </a:solidFill>
              </a:rPr>
              <a:t>新建一个</a:t>
            </a:r>
            <a:r>
              <a:rPr lang="en-US" altLang="zh-CN" sz="2400">
                <a:solidFill>
                  <a:srgbClr val="1A1C38"/>
                </a:solidFill>
              </a:rPr>
              <a:t>PCB</a:t>
            </a:r>
            <a:r>
              <a:rPr lang="zh-CN" altLang="en-US" sz="2400">
                <a:solidFill>
                  <a:srgbClr val="1A1C38"/>
                </a:solidFill>
              </a:rPr>
              <a:t>项目工程。并</a:t>
            </a:r>
            <a:r>
              <a:rPr lang="zh-CN" altLang="en-US" sz="2400">
                <a:solidFill>
                  <a:srgbClr val="FF3300"/>
                </a:solidFill>
              </a:rPr>
              <a:t>保存</a:t>
            </a:r>
            <a:r>
              <a:rPr lang="zh-CN" altLang="en-US" sz="2400">
                <a:solidFill>
                  <a:srgbClr val="1A1C38"/>
                </a:solidFill>
              </a:rPr>
              <a:t>，</a:t>
            </a:r>
            <a:r>
              <a:rPr lang="zh-CN" altLang="en-US" sz="2400">
                <a:solidFill>
                  <a:srgbClr val="1A1C38"/>
                </a:solidFill>
                <a:latin typeface="宋体" pitchFamily="2" charset="-122"/>
              </a:rPr>
              <a:t>名字改为“电子实习”。</a:t>
            </a:r>
          </a:p>
        </p:txBody>
      </p:sp>
      <p:pic>
        <p:nvPicPr>
          <p:cNvPr id="31751"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2276475"/>
            <a:ext cx="5905500" cy="453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70" name="Group 2"/>
          <p:cNvGrpSpPr>
            <a:grpSpLocks/>
          </p:cNvGrpSpPr>
          <p:nvPr/>
        </p:nvGrpSpPr>
        <p:grpSpPr bwMode="auto">
          <a:xfrm>
            <a:off x="196850" y="188913"/>
            <a:ext cx="8839200" cy="1066800"/>
            <a:chOff x="-8" y="59"/>
            <a:chExt cx="5760" cy="1057"/>
          </a:xfrm>
        </p:grpSpPr>
        <p:sp>
          <p:nvSpPr>
            <p:cNvPr id="80899"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80900"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32778" name="Group 5"/>
            <p:cNvGrpSpPr>
              <a:grpSpLocks/>
            </p:cNvGrpSpPr>
            <p:nvPr/>
          </p:nvGrpSpPr>
          <p:grpSpPr bwMode="auto">
            <a:xfrm>
              <a:off x="-8" y="59"/>
              <a:ext cx="833" cy="990"/>
              <a:chOff x="-8" y="59"/>
              <a:chExt cx="833" cy="990"/>
            </a:xfrm>
          </p:grpSpPr>
          <p:sp>
            <p:nvSpPr>
              <p:cNvPr id="32779"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32780"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32781"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32782"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32772" name="Rectangle 12"/>
          <p:cNvSpPr>
            <a:spLocks noChangeArrowheads="1"/>
          </p:cNvSpPr>
          <p:nvPr/>
        </p:nvSpPr>
        <p:spPr bwMode="auto">
          <a:xfrm>
            <a:off x="1258888" y="188913"/>
            <a:ext cx="41068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电路原理图设计</a:t>
            </a:r>
          </a:p>
        </p:txBody>
      </p:sp>
      <p:sp>
        <p:nvSpPr>
          <p:cNvPr id="32773" name="Text Box 13"/>
          <p:cNvSpPr txBox="1">
            <a:spLocks noChangeArrowheads="1"/>
          </p:cNvSpPr>
          <p:nvPr/>
        </p:nvSpPr>
        <p:spPr bwMode="auto">
          <a:xfrm>
            <a:off x="6621463" y="333375"/>
            <a:ext cx="2522537"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设计流程</a:t>
            </a:r>
          </a:p>
        </p:txBody>
      </p:sp>
      <p:sp>
        <p:nvSpPr>
          <p:cNvPr id="32774" name="Rectangle 17"/>
          <p:cNvSpPr>
            <a:spLocks noChangeArrowheads="1"/>
          </p:cNvSpPr>
          <p:nvPr/>
        </p:nvSpPr>
        <p:spPr bwMode="auto">
          <a:xfrm>
            <a:off x="611188" y="1385888"/>
            <a:ext cx="8390438" cy="941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lnSpc>
                <a:spcPct val="90000"/>
              </a:lnSpc>
              <a:spcBef>
                <a:spcPct val="50000"/>
              </a:spcBef>
              <a:buClr>
                <a:schemeClr val="hlink"/>
              </a:buClr>
              <a:buSzPct val="110000"/>
              <a:buFont typeface="Wingdings" pitchFamily="2" charset="2"/>
              <a:buNone/>
            </a:pPr>
            <a:r>
              <a:rPr lang="en-US" altLang="zh-CN" sz="2400" dirty="0">
                <a:solidFill>
                  <a:srgbClr val="1A1C38"/>
                </a:solidFill>
                <a:latin typeface="宋体" pitchFamily="2" charset="-122"/>
              </a:rPr>
              <a:t>⑵ </a:t>
            </a:r>
            <a:r>
              <a:rPr lang="zh-CN" altLang="en-US" sz="2400" dirty="0">
                <a:solidFill>
                  <a:srgbClr val="1A1C38"/>
                </a:solidFill>
                <a:latin typeface="宋体" pitchFamily="2" charset="-122"/>
              </a:rPr>
              <a:t>右键点击“电子实习</a:t>
            </a:r>
            <a:r>
              <a:rPr lang="en-US" altLang="zh-CN" sz="2400" dirty="0">
                <a:solidFill>
                  <a:srgbClr val="1A1C38"/>
                </a:solidFill>
                <a:latin typeface="宋体" pitchFamily="2" charset="-122"/>
              </a:rPr>
              <a:t>.</a:t>
            </a:r>
            <a:r>
              <a:rPr lang="en-US" altLang="zh-CN" sz="2400" dirty="0" err="1">
                <a:solidFill>
                  <a:srgbClr val="1A1C38"/>
                </a:solidFill>
                <a:latin typeface="宋体" pitchFamily="2" charset="-122"/>
              </a:rPr>
              <a:t>PrjPcb</a:t>
            </a:r>
            <a:r>
              <a:rPr lang="en-US" altLang="zh-CN" sz="2400" dirty="0">
                <a:solidFill>
                  <a:srgbClr val="1A1C38"/>
                </a:solidFill>
                <a:latin typeface="宋体" pitchFamily="2" charset="-122"/>
              </a:rPr>
              <a:t>”,</a:t>
            </a:r>
            <a:r>
              <a:rPr lang="zh-CN" altLang="en-US" sz="2400" dirty="0">
                <a:solidFill>
                  <a:srgbClr val="1A1C38"/>
                </a:solidFill>
                <a:latin typeface="宋体" pitchFamily="2" charset="-122"/>
              </a:rPr>
              <a:t>为工程添加原理图文件，</a:t>
            </a:r>
          </a:p>
          <a:p>
            <a:pPr algn="l">
              <a:lnSpc>
                <a:spcPct val="90000"/>
              </a:lnSpc>
              <a:spcBef>
                <a:spcPct val="50000"/>
              </a:spcBef>
              <a:buClr>
                <a:schemeClr val="hlink"/>
              </a:buClr>
              <a:buSzPct val="110000"/>
              <a:buFont typeface="Wingdings" pitchFamily="2" charset="2"/>
              <a:buNone/>
            </a:pPr>
            <a:r>
              <a:rPr lang="zh-CN" altLang="en-US" sz="2400" dirty="0">
                <a:latin typeface="宋体" pitchFamily="2" charset="-122"/>
              </a:rPr>
              <a:t>并</a:t>
            </a:r>
            <a:r>
              <a:rPr lang="zh-CN" altLang="en-US" sz="2400" dirty="0">
                <a:solidFill>
                  <a:srgbClr val="FF3300"/>
                </a:solidFill>
                <a:latin typeface="宋体" pitchFamily="2" charset="-122"/>
              </a:rPr>
              <a:t>保存</a:t>
            </a:r>
            <a:r>
              <a:rPr lang="zh-CN" altLang="en-US" sz="2400" dirty="0">
                <a:solidFill>
                  <a:srgbClr val="1A1C38"/>
                </a:solidFill>
                <a:latin typeface="宋体" pitchFamily="2" charset="-122"/>
              </a:rPr>
              <a:t>，名字为“练习</a:t>
            </a:r>
            <a:r>
              <a:rPr lang="en-US" altLang="zh-CN" sz="2400" dirty="0">
                <a:solidFill>
                  <a:srgbClr val="1A1C38"/>
                </a:solidFill>
                <a:latin typeface="宋体" pitchFamily="2" charset="-122"/>
              </a:rPr>
              <a:t>1”</a:t>
            </a:r>
            <a:r>
              <a:rPr lang="zh-CN" altLang="en-US" sz="2400" dirty="0">
                <a:solidFill>
                  <a:srgbClr val="1A1C38"/>
                </a:solidFill>
                <a:latin typeface="宋体" pitchFamily="2" charset="-122"/>
              </a:rPr>
              <a:t>。其它文件名为练习</a:t>
            </a:r>
            <a:r>
              <a:rPr lang="en-US" altLang="zh-CN" sz="2400" dirty="0">
                <a:solidFill>
                  <a:srgbClr val="1A1C38"/>
                </a:solidFill>
                <a:latin typeface="宋体" pitchFamily="2" charset="-122"/>
              </a:rPr>
              <a:t>2</a:t>
            </a:r>
            <a:r>
              <a:rPr lang="zh-CN" altLang="en-US" sz="2400" dirty="0">
                <a:solidFill>
                  <a:srgbClr val="1A1C38"/>
                </a:solidFill>
                <a:latin typeface="宋体" pitchFamily="2" charset="-122"/>
              </a:rPr>
              <a:t>、</a:t>
            </a:r>
            <a:r>
              <a:rPr lang="en-US" altLang="zh-CN" sz="2400" dirty="0">
                <a:solidFill>
                  <a:srgbClr val="1A1C38"/>
                </a:solidFill>
                <a:latin typeface="宋体" pitchFamily="2" charset="-122"/>
              </a:rPr>
              <a:t>3</a:t>
            </a:r>
            <a:r>
              <a:rPr lang="zh-CN" altLang="en-US" sz="2400" dirty="0">
                <a:solidFill>
                  <a:srgbClr val="1A1C38"/>
                </a:solidFill>
                <a:latin typeface="宋体" pitchFamily="2" charset="-122"/>
              </a:rPr>
              <a:t>等。</a:t>
            </a:r>
          </a:p>
        </p:txBody>
      </p:sp>
      <p:pic>
        <p:nvPicPr>
          <p:cNvPr id="32775"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2330450"/>
            <a:ext cx="6010275"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794" name="Group 2"/>
          <p:cNvGrpSpPr>
            <a:grpSpLocks/>
          </p:cNvGrpSpPr>
          <p:nvPr/>
        </p:nvGrpSpPr>
        <p:grpSpPr bwMode="auto">
          <a:xfrm>
            <a:off x="196850" y="188913"/>
            <a:ext cx="8839200" cy="1066800"/>
            <a:chOff x="-8" y="59"/>
            <a:chExt cx="5760" cy="1057"/>
          </a:xfrm>
        </p:grpSpPr>
        <p:sp>
          <p:nvSpPr>
            <p:cNvPr id="81923"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81924"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33803" name="Group 5"/>
            <p:cNvGrpSpPr>
              <a:grpSpLocks/>
            </p:cNvGrpSpPr>
            <p:nvPr/>
          </p:nvGrpSpPr>
          <p:grpSpPr bwMode="auto">
            <a:xfrm>
              <a:off x="-8" y="59"/>
              <a:ext cx="833" cy="990"/>
              <a:chOff x="-8" y="59"/>
              <a:chExt cx="833" cy="990"/>
            </a:xfrm>
          </p:grpSpPr>
          <p:sp>
            <p:nvSpPr>
              <p:cNvPr id="33804"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33805"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33806"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33807"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33796" name="Rectangle 12"/>
          <p:cNvSpPr>
            <a:spLocks noChangeArrowheads="1"/>
          </p:cNvSpPr>
          <p:nvPr/>
        </p:nvSpPr>
        <p:spPr bwMode="auto">
          <a:xfrm>
            <a:off x="1258888" y="188913"/>
            <a:ext cx="41068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电路原理图设计</a:t>
            </a:r>
          </a:p>
        </p:txBody>
      </p:sp>
      <p:sp>
        <p:nvSpPr>
          <p:cNvPr id="33797" name="Text Box 13"/>
          <p:cNvSpPr txBox="1">
            <a:spLocks noChangeArrowheads="1"/>
          </p:cNvSpPr>
          <p:nvPr/>
        </p:nvSpPr>
        <p:spPr bwMode="auto">
          <a:xfrm>
            <a:off x="6621463" y="333375"/>
            <a:ext cx="2522537"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设计流程</a:t>
            </a:r>
          </a:p>
        </p:txBody>
      </p:sp>
      <p:sp>
        <p:nvSpPr>
          <p:cNvPr id="33798" name="Rectangle 15"/>
          <p:cNvSpPr>
            <a:spLocks noChangeArrowheads="1"/>
          </p:cNvSpPr>
          <p:nvPr/>
        </p:nvSpPr>
        <p:spPr bwMode="auto">
          <a:xfrm>
            <a:off x="755650" y="1392238"/>
            <a:ext cx="6159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sz="2400">
                <a:solidFill>
                  <a:srgbClr val="1A1C38"/>
                </a:solidFill>
                <a:latin typeface="宋体" pitchFamily="2" charset="-122"/>
              </a:rPr>
              <a:t>⑶ </a:t>
            </a:r>
            <a:r>
              <a:rPr lang="zh-CN" altLang="en-US" sz="2400">
                <a:solidFill>
                  <a:srgbClr val="1A1C38"/>
                </a:solidFill>
                <a:latin typeface="宋体" pitchFamily="2" charset="-122"/>
              </a:rPr>
              <a:t>设置文档选项：在图纸上点击鼠标右键。</a:t>
            </a:r>
          </a:p>
        </p:txBody>
      </p:sp>
      <p:pic>
        <p:nvPicPr>
          <p:cNvPr id="33799"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9850" y="1916113"/>
            <a:ext cx="6534150" cy="494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0"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36838"/>
            <a:ext cx="2592388"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Group 2"/>
          <p:cNvGrpSpPr>
            <a:grpSpLocks/>
          </p:cNvGrpSpPr>
          <p:nvPr/>
        </p:nvGrpSpPr>
        <p:grpSpPr bwMode="auto">
          <a:xfrm>
            <a:off x="196850" y="188913"/>
            <a:ext cx="8839200" cy="1066800"/>
            <a:chOff x="-8" y="59"/>
            <a:chExt cx="5760" cy="1057"/>
          </a:xfrm>
        </p:grpSpPr>
        <p:sp>
          <p:nvSpPr>
            <p:cNvPr id="120835"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120836"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34828" name="Group 5"/>
            <p:cNvGrpSpPr>
              <a:grpSpLocks/>
            </p:cNvGrpSpPr>
            <p:nvPr/>
          </p:nvGrpSpPr>
          <p:grpSpPr bwMode="auto">
            <a:xfrm>
              <a:off x="-8" y="59"/>
              <a:ext cx="833" cy="990"/>
              <a:chOff x="-8" y="59"/>
              <a:chExt cx="833" cy="990"/>
            </a:xfrm>
          </p:grpSpPr>
          <p:sp>
            <p:nvSpPr>
              <p:cNvPr id="34829"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34830"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34831"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34832"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34820" name="Rectangle 11"/>
          <p:cNvSpPr>
            <a:spLocks noChangeArrowheads="1"/>
          </p:cNvSpPr>
          <p:nvPr/>
        </p:nvSpPr>
        <p:spPr bwMode="auto">
          <a:xfrm>
            <a:off x="1258888" y="188913"/>
            <a:ext cx="41068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电路原理图设计</a:t>
            </a:r>
          </a:p>
        </p:txBody>
      </p:sp>
      <p:sp>
        <p:nvSpPr>
          <p:cNvPr id="34821" name="Text Box 12"/>
          <p:cNvSpPr txBox="1">
            <a:spLocks noChangeArrowheads="1"/>
          </p:cNvSpPr>
          <p:nvPr/>
        </p:nvSpPr>
        <p:spPr bwMode="auto">
          <a:xfrm>
            <a:off x="6621463" y="333375"/>
            <a:ext cx="2522537"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设计流程</a:t>
            </a:r>
          </a:p>
        </p:txBody>
      </p:sp>
      <p:sp>
        <p:nvSpPr>
          <p:cNvPr id="34822" name="Rectangle 16"/>
          <p:cNvSpPr>
            <a:spLocks noChangeArrowheads="1"/>
          </p:cNvSpPr>
          <p:nvPr/>
        </p:nvSpPr>
        <p:spPr bwMode="auto">
          <a:xfrm>
            <a:off x="858838" y="1341438"/>
            <a:ext cx="7385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sz="2400">
                <a:solidFill>
                  <a:srgbClr val="1A1C38"/>
                </a:solidFill>
                <a:latin typeface="宋体" pitchFamily="2" charset="-122"/>
              </a:rPr>
              <a:t>⑷ </a:t>
            </a:r>
            <a:r>
              <a:rPr lang="zh-CN" altLang="en-US" sz="2400">
                <a:solidFill>
                  <a:srgbClr val="1A1C38"/>
                </a:solidFill>
                <a:latin typeface="宋体" pitchFamily="2" charset="-122"/>
              </a:rPr>
              <a:t>安装所有元件库，包括原理图符库和元件封装库。</a:t>
            </a:r>
          </a:p>
        </p:txBody>
      </p:sp>
      <p:grpSp>
        <p:nvGrpSpPr>
          <p:cNvPr id="34844" name="Group 28"/>
          <p:cNvGrpSpPr>
            <a:grpSpLocks/>
          </p:cNvGrpSpPr>
          <p:nvPr/>
        </p:nvGrpSpPr>
        <p:grpSpPr bwMode="auto">
          <a:xfrm>
            <a:off x="323850" y="1773238"/>
            <a:ext cx="8423275" cy="5084762"/>
            <a:chOff x="204" y="1117"/>
            <a:chExt cx="5306" cy="3203"/>
          </a:xfrm>
        </p:grpSpPr>
        <p:pic>
          <p:nvPicPr>
            <p:cNvPr id="34823" name="Picture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6" y="1117"/>
              <a:ext cx="3120" cy="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4843" name="Group 27"/>
            <p:cNvGrpSpPr>
              <a:grpSpLocks/>
            </p:cNvGrpSpPr>
            <p:nvPr/>
          </p:nvGrpSpPr>
          <p:grpSpPr bwMode="auto">
            <a:xfrm>
              <a:off x="204" y="2184"/>
              <a:ext cx="2585" cy="2136"/>
              <a:chOff x="204" y="2184"/>
              <a:chExt cx="2585" cy="2136"/>
            </a:xfrm>
          </p:grpSpPr>
          <p:pic>
            <p:nvPicPr>
              <p:cNvPr id="34824"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 y="2184"/>
                <a:ext cx="2585" cy="2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39" name="Line 23"/>
              <p:cNvSpPr>
                <a:spLocks noChangeShapeType="1"/>
              </p:cNvSpPr>
              <p:nvPr/>
            </p:nvSpPr>
            <p:spPr bwMode="auto">
              <a:xfrm rot="5400000" flipH="1" flipV="1">
                <a:off x="453" y="2546"/>
                <a:ext cx="227" cy="0"/>
              </a:xfrm>
              <a:prstGeom prst="line">
                <a:avLst/>
              </a:prstGeom>
              <a:noFill/>
              <a:ln w="2540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grpSp>
        <p:sp>
          <p:nvSpPr>
            <p:cNvPr id="34840" name="Line 24"/>
            <p:cNvSpPr>
              <a:spLocks noChangeShapeType="1"/>
            </p:cNvSpPr>
            <p:nvPr/>
          </p:nvSpPr>
          <p:spPr bwMode="auto">
            <a:xfrm rot="10800000" flipH="1" flipV="1">
              <a:off x="4513" y="4065"/>
              <a:ext cx="227" cy="0"/>
            </a:xfrm>
            <a:prstGeom prst="line">
              <a:avLst/>
            </a:prstGeom>
            <a:noFill/>
            <a:ln w="2540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pic>
          <p:nvPicPr>
            <p:cNvPr id="34842"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5" y="2201"/>
              <a:ext cx="2585" cy="2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8" name="Group 2"/>
          <p:cNvGrpSpPr>
            <a:grpSpLocks/>
          </p:cNvGrpSpPr>
          <p:nvPr/>
        </p:nvGrpSpPr>
        <p:grpSpPr bwMode="auto">
          <a:xfrm>
            <a:off x="34925" y="201613"/>
            <a:ext cx="8839200" cy="1066800"/>
            <a:chOff x="-8" y="59"/>
            <a:chExt cx="5760" cy="1057"/>
          </a:xfrm>
        </p:grpSpPr>
        <p:sp>
          <p:nvSpPr>
            <p:cNvPr id="15363"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15364"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4105" name="Group 5"/>
            <p:cNvGrpSpPr>
              <a:grpSpLocks/>
            </p:cNvGrpSpPr>
            <p:nvPr/>
          </p:nvGrpSpPr>
          <p:grpSpPr bwMode="auto">
            <a:xfrm>
              <a:off x="-8" y="59"/>
              <a:ext cx="833" cy="990"/>
              <a:chOff x="-8" y="59"/>
              <a:chExt cx="833" cy="990"/>
            </a:xfrm>
          </p:grpSpPr>
          <p:sp>
            <p:nvSpPr>
              <p:cNvPr id="4106"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4107"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4108"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4109"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4099" name="Text Box 19"/>
          <p:cNvSpPr txBox="1">
            <a:spLocks noChangeArrowheads="1"/>
          </p:cNvSpPr>
          <p:nvPr/>
        </p:nvSpPr>
        <p:spPr bwMode="auto">
          <a:xfrm>
            <a:off x="468313" y="1844675"/>
            <a:ext cx="7199312" cy="39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buFont typeface="Wingdings" pitchFamily="2" charset="2"/>
              <a:buChar char="l"/>
            </a:pPr>
            <a:r>
              <a:rPr lang="en-US" altLang="zh-CN" sz="3600">
                <a:latin typeface="宋体" pitchFamily="2" charset="-122"/>
                <a:ea typeface="宋体" pitchFamily="2" charset="-122"/>
              </a:rPr>
              <a:t> Altium Designer</a:t>
            </a:r>
            <a:r>
              <a:rPr lang="zh-CN" altLang="en-US" sz="3600">
                <a:latin typeface="宋体" pitchFamily="2" charset="-122"/>
                <a:ea typeface="宋体" pitchFamily="2" charset="-122"/>
              </a:rPr>
              <a:t>软件简介</a:t>
            </a:r>
          </a:p>
          <a:p>
            <a:pPr eaLnBrk="1" hangingPunct="1">
              <a:buFont typeface="Wingdings" pitchFamily="2" charset="2"/>
              <a:buChar char="l"/>
            </a:pPr>
            <a:endParaRPr lang="zh-CN" altLang="en-US" sz="3600">
              <a:latin typeface="宋体" pitchFamily="2" charset="-122"/>
              <a:ea typeface="宋体" pitchFamily="2" charset="-122"/>
            </a:endParaRPr>
          </a:p>
          <a:p>
            <a:pPr eaLnBrk="1" hangingPunct="1">
              <a:buFont typeface="Wingdings" pitchFamily="2" charset="2"/>
              <a:buChar char="l"/>
            </a:pPr>
            <a:r>
              <a:rPr lang="zh-CN" altLang="en-US" sz="3600">
                <a:latin typeface="宋体" pitchFamily="2" charset="-122"/>
                <a:ea typeface="宋体" pitchFamily="2" charset="-122"/>
              </a:rPr>
              <a:t> 印刷电路板的基本知识</a:t>
            </a:r>
            <a:endParaRPr lang="en-US" altLang="zh-CN" sz="3600">
              <a:latin typeface="宋体" pitchFamily="2" charset="-122"/>
              <a:ea typeface="宋体" pitchFamily="2" charset="-122"/>
            </a:endParaRPr>
          </a:p>
          <a:p>
            <a:pPr eaLnBrk="1" hangingPunct="1">
              <a:buFont typeface="Wingdings" pitchFamily="2" charset="2"/>
              <a:buChar char="l"/>
            </a:pPr>
            <a:endParaRPr lang="en-US" altLang="zh-CN" sz="3600">
              <a:latin typeface="宋体" pitchFamily="2" charset="-122"/>
              <a:ea typeface="宋体" pitchFamily="2" charset="-122"/>
            </a:endParaRPr>
          </a:p>
          <a:p>
            <a:pPr eaLnBrk="1" hangingPunct="1">
              <a:buFont typeface="Wingdings" pitchFamily="2" charset="2"/>
              <a:buChar char="l"/>
            </a:pPr>
            <a:r>
              <a:rPr lang="en-US" altLang="zh-CN" sz="3600">
                <a:latin typeface="宋体" pitchFamily="2" charset="-122"/>
                <a:ea typeface="宋体" pitchFamily="2" charset="-122"/>
              </a:rPr>
              <a:t> </a:t>
            </a:r>
            <a:r>
              <a:rPr lang="zh-CN" altLang="en-US" sz="3600">
                <a:latin typeface="宋体" pitchFamily="2" charset="-122"/>
                <a:ea typeface="宋体" pitchFamily="2" charset="-122"/>
              </a:rPr>
              <a:t>印制电路板的设计流程</a:t>
            </a:r>
            <a:endParaRPr lang="en-US" altLang="zh-CN" sz="3600">
              <a:latin typeface="宋体" pitchFamily="2" charset="-122"/>
              <a:ea typeface="宋体" pitchFamily="2" charset="-122"/>
            </a:endParaRPr>
          </a:p>
          <a:p>
            <a:pPr eaLnBrk="1" hangingPunct="1">
              <a:buFont typeface="Wingdings" pitchFamily="2" charset="2"/>
              <a:buChar char="l"/>
            </a:pPr>
            <a:endParaRPr lang="en-US" altLang="zh-CN" sz="3600">
              <a:latin typeface="宋体" pitchFamily="2" charset="-122"/>
              <a:ea typeface="宋体" pitchFamily="2" charset="-122"/>
            </a:endParaRPr>
          </a:p>
          <a:p>
            <a:pPr eaLnBrk="1" hangingPunct="1">
              <a:buFont typeface="Wingdings" pitchFamily="2" charset="2"/>
              <a:buChar char="l"/>
            </a:pPr>
            <a:r>
              <a:rPr lang="en-US" altLang="zh-CN" sz="3600">
                <a:latin typeface="宋体" pitchFamily="2" charset="-122"/>
                <a:ea typeface="宋体" pitchFamily="2" charset="-122"/>
              </a:rPr>
              <a:t> </a:t>
            </a:r>
            <a:r>
              <a:rPr lang="zh-CN" altLang="en-US" sz="3600">
                <a:latin typeface="宋体" pitchFamily="2" charset="-122"/>
                <a:ea typeface="宋体" pitchFamily="2" charset="-122"/>
              </a:rPr>
              <a:t>印制电路板的制作</a:t>
            </a:r>
          </a:p>
        </p:txBody>
      </p:sp>
      <p:sp>
        <p:nvSpPr>
          <p:cNvPr id="4100" name="Rectangle 26"/>
          <p:cNvSpPr>
            <a:spLocks noChangeArrowheads="1"/>
          </p:cNvSpPr>
          <p:nvPr/>
        </p:nvSpPr>
        <p:spPr bwMode="auto">
          <a:xfrm>
            <a:off x="1403350" y="260350"/>
            <a:ext cx="24257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基础知识</a:t>
            </a:r>
          </a:p>
        </p:txBody>
      </p:sp>
      <p:sp>
        <p:nvSpPr>
          <p:cNvPr id="4101" name="Text Box 27"/>
          <p:cNvSpPr txBox="1">
            <a:spLocks noChangeArrowheads="1"/>
          </p:cNvSpPr>
          <p:nvPr/>
        </p:nvSpPr>
        <p:spPr bwMode="auto">
          <a:xfrm>
            <a:off x="5794375" y="476250"/>
            <a:ext cx="3349625"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主要教学内容</a:t>
            </a:r>
          </a:p>
        </p:txBody>
      </p:sp>
      <p:pic>
        <p:nvPicPr>
          <p:cNvPr id="4102" name="Picture 28" descr="BS00975_"/>
          <p:cNvPicPr>
            <a:picLocks noChangeAspect="1" noChangeArrowheads="1"/>
          </p:cNvPicPr>
          <p:nvPr/>
        </p:nvPicPr>
        <p:blipFill>
          <a:blip r:embed="rId2" cstate="print">
            <a:lum bright="-30000" contrast="24000"/>
            <a:grayscl/>
            <a:extLst>
              <a:ext uri="{28A0092B-C50C-407E-A947-70E740481C1C}">
                <a14:useLocalDpi xmlns:a14="http://schemas.microsoft.com/office/drawing/2010/main" val="0"/>
              </a:ext>
            </a:extLst>
          </a:blip>
          <a:srcRect/>
          <a:stretch>
            <a:fillRect/>
          </a:stretch>
        </p:blipFill>
        <p:spPr bwMode="auto">
          <a:xfrm>
            <a:off x="6248400" y="5070475"/>
            <a:ext cx="2895600" cy="178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842" name="Group 2"/>
          <p:cNvGrpSpPr>
            <a:grpSpLocks/>
          </p:cNvGrpSpPr>
          <p:nvPr/>
        </p:nvGrpSpPr>
        <p:grpSpPr bwMode="auto">
          <a:xfrm>
            <a:off x="196850" y="188913"/>
            <a:ext cx="8839200" cy="1066800"/>
            <a:chOff x="-8" y="59"/>
            <a:chExt cx="5760" cy="1057"/>
          </a:xfrm>
        </p:grpSpPr>
        <p:sp>
          <p:nvSpPr>
            <p:cNvPr id="82947"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82948"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35850" name="Group 5"/>
            <p:cNvGrpSpPr>
              <a:grpSpLocks/>
            </p:cNvGrpSpPr>
            <p:nvPr/>
          </p:nvGrpSpPr>
          <p:grpSpPr bwMode="auto">
            <a:xfrm>
              <a:off x="-8" y="59"/>
              <a:ext cx="833" cy="990"/>
              <a:chOff x="-8" y="59"/>
              <a:chExt cx="833" cy="990"/>
            </a:xfrm>
          </p:grpSpPr>
          <p:sp>
            <p:nvSpPr>
              <p:cNvPr id="35851"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35852"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35853"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35854"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35844" name="Rectangle 11"/>
          <p:cNvSpPr>
            <a:spLocks noChangeArrowheads="1"/>
          </p:cNvSpPr>
          <p:nvPr/>
        </p:nvSpPr>
        <p:spPr bwMode="auto">
          <a:xfrm>
            <a:off x="1258888" y="188913"/>
            <a:ext cx="41068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电路原理图设计</a:t>
            </a:r>
          </a:p>
        </p:txBody>
      </p:sp>
      <p:sp>
        <p:nvSpPr>
          <p:cNvPr id="35845" name="Text Box 12"/>
          <p:cNvSpPr txBox="1">
            <a:spLocks noChangeArrowheads="1"/>
          </p:cNvSpPr>
          <p:nvPr/>
        </p:nvSpPr>
        <p:spPr bwMode="auto">
          <a:xfrm>
            <a:off x="6621463" y="333375"/>
            <a:ext cx="2522537"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设计流程</a:t>
            </a:r>
          </a:p>
        </p:txBody>
      </p:sp>
      <p:sp>
        <p:nvSpPr>
          <p:cNvPr id="35846" name="Rectangle 13"/>
          <p:cNvSpPr>
            <a:spLocks noChangeArrowheads="1"/>
          </p:cNvSpPr>
          <p:nvPr/>
        </p:nvSpPr>
        <p:spPr bwMode="auto">
          <a:xfrm>
            <a:off x="306388" y="1339850"/>
            <a:ext cx="8513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a:solidFill>
                  <a:srgbClr val="1A1C38"/>
                </a:solidFill>
                <a:latin typeface="宋体" pitchFamily="2" charset="-122"/>
              </a:rPr>
              <a:t>⑸</a:t>
            </a:r>
            <a:r>
              <a:rPr lang="zh-CN" altLang="en-US" sz="2400">
                <a:solidFill>
                  <a:srgbClr val="1A1C38"/>
                </a:solidFill>
                <a:latin typeface="宋体" pitchFamily="2" charset="-122"/>
              </a:rPr>
              <a:t>添加图中所有元件，依据原理图进行元器件间的电气联接。</a:t>
            </a:r>
          </a:p>
        </p:txBody>
      </p:sp>
      <p:pic>
        <p:nvPicPr>
          <p:cNvPr id="35847"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844675"/>
            <a:ext cx="6042025" cy="477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863" name="Group 23"/>
          <p:cNvGrpSpPr>
            <a:grpSpLocks/>
          </p:cNvGrpSpPr>
          <p:nvPr/>
        </p:nvGrpSpPr>
        <p:grpSpPr bwMode="auto">
          <a:xfrm>
            <a:off x="6927850" y="2708275"/>
            <a:ext cx="1460500" cy="1063625"/>
            <a:chOff x="4364" y="1292"/>
            <a:chExt cx="920" cy="670"/>
          </a:xfrm>
        </p:grpSpPr>
        <p:pic>
          <p:nvPicPr>
            <p:cNvPr id="35860"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7" y="1389"/>
              <a:ext cx="192" cy="138"/>
            </a:xfrm>
            <a:prstGeom prst="rect">
              <a:avLst/>
            </a:prstGeom>
            <a:noFill/>
            <a:extLst>
              <a:ext uri="{909E8E84-426E-40DD-AFC4-6F175D3DCCD1}">
                <a14:hiddenFill xmlns:a14="http://schemas.microsoft.com/office/drawing/2010/main">
                  <a:solidFill>
                    <a:srgbClr val="FFFFFF"/>
                  </a:solidFill>
                </a14:hiddenFill>
              </a:ext>
            </a:extLst>
          </p:spPr>
        </p:pic>
        <p:sp>
          <p:nvSpPr>
            <p:cNvPr id="35861" name="Text Box 21"/>
            <p:cNvSpPr txBox="1">
              <a:spLocks noChangeArrowheads="1"/>
            </p:cNvSpPr>
            <p:nvPr/>
          </p:nvSpPr>
          <p:spPr bwMode="auto">
            <a:xfrm>
              <a:off x="4589" y="1292"/>
              <a:ext cx="695" cy="288"/>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r>
                <a:rPr lang="zh-CN" altLang="en-US" sz="2400"/>
                <a:t>画导线</a:t>
              </a:r>
            </a:p>
          </p:txBody>
        </p:sp>
        <p:sp>
          <p:nvSpPr>
            <p:cNvPr id="35862" name="Text Box 22"/>
            <p:cNvSpPr txBox="1">
              <a:spLocks noChangeArrowheads="1"/>
            </p:cNvSpPr>
            <p:nvPr/>
          </p:nvSpPr>
          <p:spPr bwMode="auto">
            <a:xfrm>
              <a:off x="4364" y="1674"/>
              <a:ext cx="875" cy="288"/>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r>
                <a:rPr lang="zh-CN" altLang="en-US" sz="2400"/>
                <a:t>快捷</a:t>
              </a:r>
              <a:r>
                <a:rPr lang="en-US" altLang="zh-CN" sz="2400"/>
                <a:t>:PW</a:t>
              </a:r>
            </a:p>
          </p:txBody>
        </p:sp>
      </p:grpSp>
      <p:sp>
        <p:nvSpPr>
          <p:cNvPr id="35864" name="Text Box 24"/>
          <p:cNvSpPr txBox="1">
            <a:spLocks noChangeArrowheads="1"/>
          </p:cNvSpPr>
          <p:nvPr/>
        </p:nvSpPr>
        <p:spPr bwMode="auto">
          <a:xfrm>
            <a:off x="6635750" y="4262438"/>
            <a:ext cx="2328863" cy="118745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r>
              <a:rPr lang="zh-CN" altLang="en-US" sz="2400">
                <a:solidFill>
                  <a:srgbClr val="FF3300"/>
                </a:solidFill>
              </a:rPr>
              <a:t>注意：要捕捉到</a:t>
            </a:r>
          </a:p>
          <a:p>
            <a:r>
              <a:rPr lang="zh-CN" altLang="en-US" sz="2400">
                <a:solidFill>
                  <a:srgbClr val="FF3300"/>
                </a:solidFill>
              </a:rPr>
              <a:t>元件的电气节点</a:t>
            </a:r>
          </a:p>
          <a:p>
            <a:r>
              <a:rPr lang="zh-CN" altLang="en-US" sz="2400">
                <a:solidFill>
                  <a:srgbClr val="FF3300"/>
                </a:solidFill>
              </a:rPr>
              <a:t>才能画正确的线</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66" name="Group 2"/>
          <p:cNvGrpSpPr>
            <a:grpSpLocks/>
          </p:cNvGrpSpPr>
          <p:nvPr/>
        </p:nvGrpSpPr>
        <p:grpSpPr bwMode="auto">
          <a:xfrm>
            <a:off x="196850" y="188913"/>
            <a:ext cx="8839200" cy="1066800"/>
            <a:chOff x="-8" y="59"/>
            <a:chExt cx="5760" cy="1057"/>
          </a:xfrm>
        </p:grpSpPr>
        <p:sp>
          <p:nvSpPr>
            <p:cNvPr id="84995"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p>
          </p:txBody>
        </p:sp>
        <p:sp>
          <p:nvSpPr>
            <p:cNvPr id="84996"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p>
          </p:txBody>
        </p:sp>
        <p:grpSp>
          <p:nvGrpSpPr>
            <p:cNvPr id="36875" name="Group 5"/>
            <p:cNvGrpSpPr>
              <a:grpSpLocks/>
            </p:cNvGrpSpPr>
            <p:nvPr/>
          </p:nvGrpSpPr>
          <p:grpSpPr bwMode="auto">
            <a:xfrm>
              <a:off x="-8" y="59"/>
              <a:ext cx="833" cy="990"/>
              <a:chOff x="-8" y="59"/>
              <a:chExt cx="833" cy="990"/>
            </a:xfrm>
          </p:grpSpPr>
          <p:sp>
            <p:nvSpPr>
              <p:cNvPr id="36876"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36877"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36878"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36879"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grpSp>
      </p:grpSp>
      <p:sp>
        <p:nvSpPr>
          <p:cNvPr id="36868" name="Rectangle 11"/>
          <p:cNvSpPr>
            <a:spLocks noChangeArrowheads="1"/>
          </p:cNvSpPr>
          <p:nvPr/>
        </p:nvSpPr>
        <p:spPr bwMode="auto">
          <a:xfrm>
            <a:off x="1258888" y="188913"/>
            <a:ext cx="41068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rPr>
              <a:t>电路原理图设计</a:t>
            </a:r>
          </a:p>
        </p:txBody>
      </p:sp>
      <p:sp>
        <p:nvSpPr>
          <p:cNvPr id="36869" name="Text Box 12"/>
          <p:cNvSpPr txBox="1">
            <a:spLocks noChangeArrowheads="1"/>
          </p:cNvSpPr>
          <p:nvPr/>
        </p:nvSpPr>
        <p:spPr bwMode="auto">
          <a:xfrm>
            <a:off x="6621463" y="333375"/>
            <a:ext cx="2522537"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楷体_GB2312" pitchFamily="49" charset="-122"/>
                <a:ea typeface="宋体" pitchFamily="2" charset="-122"/>
              </a:rPr>
              <a:t>设计流程</a:t>
            </a:r>
          </a:p>
        </p:txBody>
      </p:sp>
      <p:sp>
        <p:nvSpPr>
          <p:cNvPr id="36871" name="Rectangle 18"/>
          <p:cNvSpPr>
            <a:spLocks noChangeArrowheads="1"/>
          </p:cNvSpPr>
          <p:nvPr/>
        </p:nvSpPr>
        <p:spPr bwMode="auto">
          <a:xfrm>
            <a:off x="827088" y="1268413"/>
            <a:ext cx="72818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a:solidFill>
                  <a:srgbClr val="1A1C38"/>
                </a:solidFill>
              </a:rPr>
              <a:t>⑹</a:t>
            </a:r>
            <a:r>
              <a:rPr lang="zh-CN" altLang="en-US" sz="2400">
                <a:solidFill>
                  <a:srgbClr val="1A1C38"/>
                </a:solidFill>
              </a:rPr>
              <a:t>双击元件编辑修改其属性：标识、参数、封装等。</a:t>
            </a:r>
          </a:p>
        </p:txBody>
      </p:sp>
      <p:grpSp>
        <p:nvGrpSpPr>
          <p:cNvPr id="36895" name="Group 31"/>
          <p:cNvGrpSpPr>
            <a:grpSpLocks/>
          </p:cNvGrpSpPr>
          <p:nvPr/>
        </p:nvGrpSpPr>
        <p:grpSpPr bwMode="auto">
          <a:xfrm>
            <a:off x="1042988" y="1844675"/>
            <a:ext cx="7559675" cy="4976813"/>
            <a:chOff x="657" y="1162"/>
            <a:chExt cx="4762" cy="3135"/>
          </a:xfrm>
        </p:grpSpPr>
        <p:pic>
          <p:nvPicPr>
            <p:cNvPr id="36885" name="Picture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 y="1162"/>
              <a:ext cx="4536" cy="3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pic>
        <p:sp>
          <p:nvSpPr>
            <p:cNvPr id="36886" name="Line 22"/>
            <p:cNvSpPr>
              <a:spLocks noChangeShapeType="1"/>
            </p:cNvSpPr>
            <p:nvPr/>
          </p:nvSpPr>
          <p:spPr bwMode="auto">
            <a:xfrm>
              <a:off x="3016" y="3657"/>
              <a:ext cx="1225" cy="0"/>
            </a:xfrm>
            <a:prstGeom prst="line">
              <a:avLst/>
            </a:prstGeom>
            <a:noFill/>
            <a:ln w="2540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sp>
          <p:nvSpPr>
            <p:cNvPr id="36887" name="Line 23"/>
            <p:cNvSpPr>
              <a:spLocks noChangeShapeType="1"/>
            </p:cNvSpPr>
            <p:nvPr/>
          </p:nvSpPr>
          <p:spPr bwMode="auto">
            <a:xfrm flipH="1">
              <a:off x="2336" y="1616"/>
              <a:ext cx="227" cy="0"/>
            </a:xfrm>
            <a:prstGeom prst="line">
              <a:avLst/>
            </a:prstGeom>
            <a:noFill/>
            <a:ln w="2540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sp>
          <p:nvSpPr>
            <p:cNvPr id="36888" name="Line 24"/>
            <p:cNvSpPr>
              <a:spLocks noChangeShapeType="1"/>
            </p:cNvSpPr>
            <p:nvPr/>
          </p:nvSpPr>
          <p:spPr bwMode="auto">
            <a:xfrm rot="5400000" flipH="1" flipV="1">
              <a:off x="3673" y="2229"/>
              <a:ext cx="227" cy="0"/>
            </a:xfrm>
            <a:prstGeom prst="line">
              <a:avLst/>
            </a:prstGeom>
            <a:noFill/>
            <a:ln w="2540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sp>
          <p:nvSpPr>
            <p:cNvPr id="36889" name="Line 25"/>
            <p:cNvSpPr>
              <a:spLocks noChangeShapeType="1"/>
            </p:cNvSpPr>
            <p:nvPr/>
          </p:nvSpPr>
          <p:spPr bwMode="auto">
            <a:xfrm rot="5400000" flipH="1" flipV="1">
              <a:off x="2721" y="3544"/>
              <a:ext cx="227" cy="0"/>
            </a:xfrm>
            <a:prstGeom prst="line">
              <a:avLst/>
            </a:prstGeom>
            <a:noFill/>
            <a:ln w="2540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pic>
          <p:nvPicPr>
            <p:cNvPr id="36891" name="Picture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 y="3158"/>
              <a:ext cx="997" cy="695"/>
            </a:xfrm>
            <a:prstGeom prst="rect">
              <a:avLst/>
            </a:prstGeom>
            <a:noFill/>
            <a:extLst>
              <a:ext uri="{909E8E84-426E-40DD-AFC4-6F175D3DCCD1}">
                <a14:hiddenFill xmlns:a14="http://schemas.microsoft.com/office/drawing/2010/main">
                  <a:solidFill>
                    <a:srgbClr val="FFFFFF"/>
                  </a:solidFill>
                </a14:hiddenFill>
              </a:ext>
            </a:extLst>
          </p:spPr>
        </p:pic>
        <p:sp>
          <p:nvSpPr>
            <p:cNvPr id="36892" name="Text Box 28"/>
            <p:cNvSpPr txBox="1">
              <a:spLocks noChangeArrowheads="1"/>
            </p:cNvSpPr>
            <p:nvPr/>
          </p:nvSpPr>
          <p:spPr bwMode="auto">
            <a:xfrm>
              <a:off x="3209" y="3407"/>
              <a:ext cx="760" cy="25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r>
                <a:rPr lang="zh-CN" altLang="en-US" sz="2000">
                  <a:solidFill>
                    <a:srgbClr val="FF3300"/>
                  </a:solidFill>
                </a:rPr>
                <a:t>鼠标右键</a:t>
              </a:r>
            </a:p>
          </p:txBody>
        </p:sp>
        <p:sp>
          <p:nvSpPr>
            <p:cNvPr id="36894" name="Line 30"/>
            <p:cNvSpPr>
              <a:spLocks noChangeShapeType="1"/>
            </p:cNvSpPr>
            <p:nvPr/>
          </p:nvSpPr>
          <p:spPr bwMode="auto">
            <a:xfrm flipH="1">
              <a:off x="1383" y="1480"/>
              <a:ext cx="227" cy="0"/>
            </a:xfrm>
            <a:prstGeom prst="line">
              <a:avLst/>
            </a:prstGeom>
            <a:noFill/>
            <a:ln w="2540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114" name="Group 2"/>
          <p:cNvGrpSpPr>
            <a:grpSpLocks/>
          </p:cNvGrpSpPr>
          <p:nvPr/>
        </p:nvGrpSpPr>
        <p:grpSpPr bwMode="auto">
          <a:xfrm>
            <a:off x="196850" y="188913"/>
            <a:ext cx="8839200" cy="1066800"/>
            <a:chOff x="-8" y="59"/>
            <a:chExt cx="5760" cy="1057"/>
          </a:xfrm>
        </p:grpSpPr>
        <p:sp>
          <p:nvSpPr>
            <p:cNvPr id="84995"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p>
          </p:txBody>
        </p:sp>
        <p:sp>
          <p:nvSpPr>
            <p:cNvPr id="84996"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p>
          </p:txBody>
        </p:sp>
        <p:grpSp>
          <p:nvGrpSpPr>
            <p:cNvPr id="90117" name="Group 5"/>
            <p:cNvGrpSpPr>
              <a:grpSpLocks/>
            </p:cNvGrpSpPr>
            <p:nvPr/>
          </p:nvGrpSpPr>
          <p:grpSpPr bwMode="auto">
            <a:xfrm>
              <a:off x="-8" y="59"/>
              <a:ext cx="833" cy="990"/>
              <a:chOff x="-8" y="59"/>
              <a:chExt cx="833" cy="990"/>
            </a:xfrm>
          </p:grpSpPr>
          <p:sp>
            <p:nvSpPr>
              <p:cNvPr id="90118"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90119"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90120"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90121"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grpSp>
      </p:grpSp>
      <p:sp>
        <p:nvSpPr>
          <p:cNvPr id="90123" name="Rectangle 11"/>
          <p:cNvSpPr>
            <a:spLocks noChangeArrowheads="1"/>
          </p:cNvSpPr>
          <p:nvPr/>
        </p:nvSpPr>
        <p:spPr bwMode="auto">
          <a:xfrm>
            <a:off x="1258888" y="188913"/>
            <a:ext cx="41068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rPr>
              <a:t>电路原理图设计</a:t>
            </a:r>
          </a:p>
        </p:txBody>
      </p:sp>
      <p:sp>
        <p:nvSpPr>
          <p:cNvPr id="90124" name="Text Box 12"/>
          <p:cNvSpPr txBox="1">
            <a:spLocks noChangeArrowheads="1"/>
          </p:cNvSpPr>
          <p:nvPr/>
        </p:nvSpPr>
        <p:spPr bwMode="auto">
          <a:xfrm>
            <a:off x="6621463" y="333375"/>
            <a:ext cx="2522537"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楷体_GB2312" pitchFamily="49" charset="-122"/>
                <a:ea typeface="宋体" pitchFamily="2" charset="-122"/>
              </a:rPr>
              <a:t>设计流程</a:t>
            </a:r>
          </a:p>
        </p:txBody>
      </p:sp>
      <p:grpSp>
        <p:nvGrpSpPr>
          <p:cNvPr id="90134" name="Group 22"/>
          <p:cNvGrpSpPr>
            <a:grpSpLocks/>
          </p:cNvGrpSpPr>
          <p:nvPr/>
        </p:nvGrpSpPr>
        <p:grpSpPr bwMode="auto">
          <a:xfrm>
            <a:off x="2128838" y="1268413"/>
            <a:ext cx="4748212" cy="5589587"/>
            <a:chOff x="1341" y="799"/>
            <a:chExt cx="2991" cy="3521"/>
          </a:xfrm>
        </p:grpSpPr>
        <p:sp>
          <p:nvSpPr>
            <p:cNvPr id="90128" name="Line 16"/>
            <p:cNvSpPr>
              <a:spLocks noChangeShapeType="1"/>
            </p:cNvSpPr>
            <p:nvPr/>
          </p:nvSpPr>
          <p:spPr bwMode="auto">
            <a:xfrm flipH="1">
              <a:off x="2336" y="1616"/>
              <a:ext cx="227" cy="0"/>
            </a:xfrm>
            <a:prstGeom prst="line">
              <a:avLst/>
            </a:prstGeom>
            <a:noFill/>
            <a:ln w="2540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sp>
          <p:nvSpPr>
            <p:cNvPr id="90129" name="Line 17"/>
            <p:cNvSpPr>
              <a:spLocks noChangeShapeType="1"/>
            </p:cNvSpPr>
            <p:nvPr/>
          </p:nvSpPr>
          <p:spPr bwMode="auto">
            <a:xfrm rot="5400000" flipH="1" flipV="1">
              <a:off x="3673" y="1974"/>
              <a:ext cx="227" cy="0"/>
            </a:xfrm>
            <a:prstGeom prst="line">
              <a:avLst/>
            </a:prstGeom>
            <a:noFill/>
            <a:ln w="2540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sp>
          <p:nvSpPr>
            <p:cNvPr id="90130" name="Line 18"/>
            <p:cNvSpPr>
              <a:spLocks noChangeShapeType="1"/>
            </p:cNvSpPr>
            <p:nvPr/>
          </p:nvSpPr>
          <p:spPr bwMode="auto">
            <a:xfrm rot="5400000" flipH="1" flipV="1">
              <a:off x="2721" y="3544"/>
              <a:ext cx="227" cy="0"/>
            </a:xfrm>
            <a:prstGeom prst="line">
              <a:avLst/>
            </a:prstGeom>
            <a:noFill/>
            <a:ln w="2540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pic>
          <p:nvPicPr>
            <p:cNvPr id="90131"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1" y="799"/>
              <a:ext cx="2991" cy="3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pic>
        <p:sp>
          <p:nvSpPr>
            <p:cNvPr id="90132" name="Line 20"/>
            <p:cNvSpPr>
              <a:spLocks noChangeShapeType="1"/>
            </p:cNvSpPr>
            <p:nvPr/>
          </p:nvSpPr>
          <p:spPr bwMode="auto">
            <a:xfrm flipH="1">
              <a:off x="2479" y="1267"/>
              <a:ext cx="227" cy="0"/>
            </a:xfrm>
            <a:prstGeom prst="line">
              <a:avLst/>
            </a:prstGeom>
            <a:noFill/>
            <a:ln w="2540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sp>
          <p:nvSpPr>
            <p:cNvPr id="90133" name="Line 21"/>
            <p:cNvSpPr>
              <a:spLocks noChangeShapeType="1"/>
            </p:cNvSpPr>
            <p:nvPr/>
          </p:nvSpPr>
          <p:spPr bwMode="auto">
            <a:xfrm flipH="1">
              <a:off x="1837" y="1856"/>
              <a:ext cx="227" cy="0"/>
            </a:xfrm>
            <a:prstGeom prst="line">
              <a:avLst/>
            </a:prstGeom>
            <a:noFill/>
            <a:ln w="2540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890" name="Group 2"/>
          <p:cNvGrpSpPr>
            <a:grpSpLocks/>
          </p:cNvGrpSpPr>
          <p:nvPr/>
        </p:nvGrpSpPr>
        <p:grpSpPr bwMode="auto">
          <a:xfrm>
            <a:off x="196850" y="188913"/>
            <a:ext cx="8839200" cy="1066800"/>
            <a:chOff x="-8" y="59"/>
            <a:chExt cx="5760" cy="1057"/>
          </a:xfrm>
        </p:grpSpPr>
        <p:sp>
          <p:nvSpPr>
            <p:cNvPr id="86019"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p>
          </p:txBody>
        </p:sp>
        <p:sp>
          <p:nvSpPr>
            <p:cNvPr id="86020"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p>
          </p:txBody>
        </p:sp>
        <p:grpSp>
          <p:nvGrpSpPr>
            <p:cNvPr id="37898" name="Group 5"/>
            <p:cNvGrpSpPr>
              <a:grpSpLocks/>
            </p:cNvGrpSpPr>
            <p:nvPr/>
          </p:nvGrpSpPr>
          <p:grpSpPr bwMode="auto">
            <a:xfrm>
              <a:off x="-8" y="59"/>
              <a:ext cx="833" cy="990"/>
              <a:chOff x="-8" y="59"/>
              <a:chExt cx="833" cy="990"/>
            </a:xfrm>
          </p:grpSpPr>
          <p:sp>
            <p:nvSpPr>
              <p:cNvPr id="37899"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37900"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37901"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37902"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grpSp>
      </p:grpSp>
      <p:sp>
        <p:nvSpPr>
          <p:cNvPr id="37891" name="Text Box 10"/>
          <p:cNvSpPr txBox="1">
            <a:spLocks noChangeArrowheads="1"/>
          </p:cNvSpPr>
          <p:nvPr/>
        </p:nvSpPr>
        <p:spPr bwMode="auto">
          <a:xfrm>
            <a:off x="468313" y="1628775"/>
            <a:ext cx="3671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pPr>
            <a:endParaRPr lang="zh-CN" altLang="zh-CN" sz="2400" b="0"/>
          </a:p>
        </p:txBody>
      </p:sp>
      <p:sp>
        <p:nvSpPr>
          <p:cNvPr id="37892" name="Rectangle 11"/>
          <p:cNvSpPr>
            <a:spLocks noChangeArrowheads="1"/>
          </p:cNvSpPr>
          <p:nvPr/>
        </p:nvSpPr>
        <p:spPr bwMode="auto">
          <a:xfrm>
            <a:off x="1258888" y="188913"/>
            <a:ext cx="41068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rPr>
              <a:t>电路原理图设计</a:t>
            </a:r>
          </a:p>
        </p:txBody>
      </p:sp>
      <p:sp>
        <p:nvSpPr>
          <p:cNvPr id="37893" name="Text Box 12"/>
          <p:cNvSpPr txBox="1">
            <a:spLocks noChangeArrowheads="1"/>
          </p:cNvSpPr>
          <p:nvPr/>
        </p:nvSpPr>
        <p:spPr bwMode="auto">
          <a:xfrm>
            <a:off x="6621463" y="333375"/>
            <a:ext cx="2522537"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楷体_GB2312" pitchFamily="49" charset="-122"/>
                <a:ea typeface="宋体" pitchFamily="2" charset="-122"/>
              </a:rPr>
              <a:t>设计流程</a:t>
            </a:r>
          </a:p>
        </p:txBody>
      </p:sp>
      <p:sp>
        <p:nvSpPr>
          <p:cNvPr id="37894" name="Rectangle 13"/>
          <p:cNvSpPr>
            <a:spLocks noChangeArrowheads="1"/>
          </p:cNvSpPr>
          <p:nvPr/>
        </p:nvSpPr>
        <p:spPr bwMode="auto">
          <a:xfrm>
            <a:off x="900113" y="1341438"/>
            <a:ext cx="7559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a:solidFill>
                  <a:srgbClr val="1A1C38"/>
                </a:solidFill>
                <a:ea typeface="楷体_GB2312" pitchFamily="49" charset="-122"/>
              </a:rPr>
              <a:t>⑺ </a:t>
            </a:r>
            <a:r>
              <a:rPr lang="zh-CN" altLang="en-US" sz="2400">
                <a:solidFill>
                  <a:srgbClr val="1A1C38"/>
                </a:solidFill>
                <a:ea typeface="楷体_GB2312" pitchFamily="49" charset="-122"/>
              </a:rPr>
              <a:t>编译（规则检查）：没错误，则</a:t>
            </a:r>
            <a:r>
              <a:rPr lang="en-US" altLang="zh-CN" sz="2400">
                <a:solidFill>
                  <a:srgbClr val="1A1C38"/>
                </a:solidFill>
                <a:ea typeface="楷体_GB2312" pitchFamily="49" charset="-122"/>
              </a:rPr>
              <a:t>Messages</a:t>
            </a:r>
            <a:r>
              <a:rPr lang="zh-CN" altLang="en-US" sz="2400">
                <a:solidFill>
                  <a:srgbClr val="1A1C38"/>
                </a:solidFill>
                <a:ea typeface="楷体_GB2312" pitchFamily="49" charset="-122"/>
              </a:rPr>
              <a:t>为空白。</a:t>
            </a:r>
            <a:endParaRPr lang="en-US" altLang="zh-CN" sz="2400">
              <a:solidFill>
                <a:srgbClr val="1A1C38"/>
              </a:solidFill>
              <a:ea typeface="楷体_GB2312" pitchFamily="49" charset="-122"/>
            </a:endParaRPr>
          </a:p>
        </p:txBody>
      </p:sp>
      <p:pic>
        <p:nvPicPr>
          <p:cNvPr id="37908"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5065713"/>
            <a:ext cx="6446838" cy="1819275"/>
          </a:xfrm>
          <a:prstGeom prst="rect">
            <a:avLst/>
          </a:prstGeom>
          <a:noFill/>
          <a:extLst>
            <a:ext uri="{909E8E84-426E-40DD-AFC4-6F175D3DCCD1}">
              <a14:hiddenFill xmlns:a14="http://schemas.microsoft.com/office/drawing/2010/main">
                <a:solidFill>
                  <a:srgbClr val="FFFFFF"/>
                </a:solidFill>
              </a14:hiddenFill>
            </a:ext>
          </a:extLst>
        </p:spPr>
      </p:pic>
      <p:pic>
        <p:nvPicPr>
          <p:cNvPr id="37910"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752725"/>
            <a:ext cx="6465888" cy="1828800"/>
          </a:xfrm>
          <a:prstGeom prst="rect">
            <a:avLst/>
          </a:prstGeom>
          <a:noFill/>
          <a:extLst>
            <a:ext uri="{909E8E84-426E-40DD-AFC4-6F175D3DCCD1}">
              <a14:hiddenFill xmlns:a14="http://schemas.microsoft.com/office/drawing/2010/main">
                <a:solidFill>
                  <a:srgbClr val="FFFFFF"/>
                </a:solidFill>
              </a14:hiddenFill>
            </a:ext>
          </a:extLst>
        </p:spPr>
      </p:pic>
      <p:sp>
        <p:nvSpPr>
          <p:cNvPr id="37911" name="Rectangle 13"/>
          <p:cNvSpPr>
            <a:spLocks noChangeArrowheads="1"/>
          </p:cNvSpPr>
          <p:nvPr/>
        </p:nvSpPr>
        <p:spPr bwMode="auto">
          <a:xfrm>
            <a:off x="971550" y="4581525"/>
            <a:ext cx="7632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a:solidFill>
                  <a:srgbClr val="1A1C38"/>
                </a:solidFill>
                <a:ea typeface="楷体_GB2312" pitchFamily="49" charset="-122"/>
              </a:rPr>
              <a:t>下图为出错和有警告的</a:t>
            </a:r>
            <a:r>
              <a:rPr lang="en-US" altLang="zh-CN">
                <a:solidFill>
                  <a:srgbClr val="1A1C38"/>
                </a:solidFill>
                <a:ea typeface="楷体_GB2312" pitchFamily="49" charset="-122"/>
              </a:rPr>
              <a:t>Messages</a:t>
            </a:r>
            <a:r>
              <a:rPr lang="zh-CN" altLang="en-US">
                <a:ea typeface="楷体_GB2312" pitchFamily="49" charset="-122"/>
              </a:rPr>
              <a:t> </a:t>
            </a:r>
            <a:r>
              <a:rPr lang="zh-CN" altLang="en-US" sz="2400">
                <a:solidFill>
                  <a:srgbClr val="1A1C38"/>
                </a:solidFill>
                <a:ea typeface="楷体_GB2312" pitchFamily="49" charset="-122"/>
              </a:rPr>
              <a:t>。要把错误修改好。</a:t>
            </a:r>
            <a:endParaRPr lang="en-US" altLang="zh-CN" sz="2400">
              <a:solidFill>
                <a:srgbClr val="1A1C38"/>
              </a:solidFill>
              <a:ea typeface="楷体_GB2312" pitchFamily="49" charset="-122"/>
            </a:endParaRPr>
          </a:p>
        </p:txBody>
      </p:sp>
      <p:pic>
        <p:nvPicPr>
          <p:cNvPr id="37912"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1844675"/>
            <a:ext cx="6480175" cy="784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138" name="Group 2"/>
          <p:cNvGrpSpPr>
            <a:grpSpLocks/>
          </p:cNvGrpSpPr>
          <p:nvPr/>
        </p:nvGrpSpPr>
        <p:grpSpPr bwMode="auto">
          <a:xfrm>
            <a:off x="196850" y="188913"/>
            <a:ext cx="8839200" cy="1066800"/>
            <a:chOff x="-8" y="59"/>
            <a:chExt cx="5760" cy="1057"/>
          </a:xfrm>
        </p:grpSpPr>
        <p:sp>
          <p:nvSpPr>
            <p:cNvPr id="86019"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p>
          </p:txBody>
        </p:sp>
        <p:sp>
          <p:nvSpPr>
            <p:cNvPr id="86020"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p>
          </p:txBody>
        </p:sp>
        <p:grpSp>
          <p:nvGrpSpPr>
            <p:cNvPr id="91141" name="Group 5"/>
            <p:cNvGrpSpPr>
              <a:grpSpLocks/>
            </p:cNvGrpSpPr>
            <p:nvPr/>
          </p:nvGrpSpPr>
          <p:grpSpPr bwMode="auto">
            <a:xfrm>
              <a:off x="-8" y="59"/>
              <a:ext cx="833" cy="990"/>
              <a:chOff x="-8" y="59"/>
              <a:chExt cx="833" cy="990"/>
            </a:xfrm>
          </p:grpSpPr>
          <p:sp>
            <p:nvSpPr>
              <p:cNvPr id="91142"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91143"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91144"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91145"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grpSp>
      </p:grpSp>
      <p:sp>
        <p:nvSpPr>
          <p:cNvPr id="91147" name="Rectangle 11"/>
          <p:cNvSpPr>
            <a:spLocks noChangeArrowheads="1"/>
          </p:cNvSpPr>
          <p:nvPr/>
        </p:nvSpPr>
        <p:spPr bwMode="auto">
          <a:xfrm>
            <a:off x="1258888" y="188913"/>
            <a:ext cx="41068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rPr>
              <a:t>电路原理图设计</a:t>
            </a:r>
          </a:p>
        </p:txBody>
      </p:sp>
      <p:sp>
        <p:nvSpPr>
          <p:cNvPr id="91148" name="Text Box 12"/>
          <p:cNvSpPr txBox="1">
            <a:spLocks noChangeArrowheads="1"/>
          </p:cNvSpPr>
          <p:nvPr/>
        </p:nvSpPr>
        <p:spPr bwMode="auto">
          <a:xfrm>
            <a:off x="6621463" y="333375"/>
            <a:ext cx="2522537"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楷体_GB2312" pitchFamily="49" charset="-122"/>
                <a:ea typeface="宋体" pitchFamily="2" charset="-122"/>
              </a:rPr>
              <a:t>设计流程</a:t>
            </a:r>
          </a:p>
        </p:txBody>
      </p:sp>
      <p:sp>
        <p:nvSpPr>
          <p:cNvPr id="91149" name="Rectangle 13"/>
          <p:cNvSpPr>
            <a:spLocks noChangeArrowheads="1"/>
          </p:cNvSpPr>
          <p:nvPr/>
        </p:nvSpPr>
        <p:spPr bwMode="auto">
          <a:xfrm>
            <a:off x="900113" y="1341438"/>
            <a:ext cx="5256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400">
                <a:solidFill>
                  <a:srgbClr val="1A1C38"/>
                </a:solidFill>
                <a:ea typeface="楷体_GB2312" pitchFamily="49" charset="-122"/>
              </a:rPr>
              <a:t> </a:t>
            </a:r>
            <a:r>
              <a:rPr lang="zh-CN" altLang="zh-CN" sz="2400">
                <a:ea typeface="楷体_GB2312" pitchFamily="49" charset="-122"/>
              </a:rPr>
              <a:t>⑻</a:t>
            </a:r>
            <a:r>
              <a:rPr lang="zh-CN" altLang="en-US" sz="2400">
                <a:solidFill>
                  <a:srgbClr val="1A1C38"/>
                </a:solidFill>
                <a:ea typeface="楷体_GB2312" pitchFamily="49" charset="-122"/>
              </a:rPr>
              <a:t>生成网络表文件（练习</a:t>
            </a:r>
            <a:r>
              <a:rPr lang="en-US" altLang="zh-CN" sz="2400">
                <a:solidFill>
                  <a:srgbClr val="1A1C38"/>
                </a:solidFill>
                <a:ea typeface="楷体_GB2312" pitchFamily="49" charset="-122"/>
              </a:rPr>
              <a:t>1.NET)</a:t>
            </a:r>
          </a:p>
        </p:txBody>
      </p:sp>
      <p:pic>
        <p:nvPicPr>
          <p:cNvPr id="91150"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1989138"/>
            <a:ext cx="5748337" cy="453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14" name="Group 2"/>
          <p:cNvGrpSpPr>
            <a:grpSpLocks/>
          </p:cNvGrpSpPr>
          <p:nvPr/>
        </p:nvGrpSpPr>
        <p:grpSpPr bwMode="auto">
          <a:xfrm>
            <a:off x="196850" y="188913"/>
            <a:ext cx="8839200" cy="1066800"/>
            <a:chOff x="-8" y="59"/>
            <a:chExt cx="5760" cy="1057"/>
          </a:xfrm>
        </p:grpSpPr>
        <p:sp>
          <p:nvSpPr>
            <p:cNvPr id="70659"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70660"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38923" name="Group 5"/>
            <p:cNvGrpSpPr>
              <a:grpSpLocks/>
            </p:cNvGrpSpPr>
            <p:nvPr/>
          </p:nvGrpSpPr>
          <p:grpSpPr bwMode="auto">
            <a:xfrm>
              <a:off x="-8" y="59"/>
              <a:ext cx="833" cy="990"/>
              <a:chOff x="-8" y="59"/>
              <a:chExt cx="833" cy="990"/>
            </a:xfrm>
          </p:grpSpPr>
          <p:sp>
            <p:nvSpPr>
              <p:cNvPr id="38924"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38925"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38926"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38927"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38915" name="Text Box 11"/>
          <p:cNvSpPr txBox="1">
            <a:spLocks noChangeArrowheads="1"/>
          </p:cNvSpPr>
          <p:nvPr/>
        </p:nvSpPr>
        <p:spPr bwMode="auto">
          <a:xfrm>
            <a:off x="468313" y="1628775"/>
            <a:ext cx="3671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pPr>
            <a:endParaRPr lang="zh-CN" altLang="zh-CN" sz="2400" b="0"/>
          </a:p>
        </p:txBody>
      </p:sp>
      <p:sp>
        <p:nvSpPr>
          <p:cNvPr id="38916" name="Rectangle 13"/>
          <p:cNvSpPr>
            <a:spLocks noChangeArrowheads="1"/>
          </p:cNvSpPr>
          <p:nvPr/>
        </p:nvSpPr>
        <p:spPr bwMode="auto">
          <a:xfrm>
            <a:off x="1331913" y="6140450"/>
            <a:ext cx="6335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p>
            <a:pPr algn="l">
              <a:buClr>
                <a:schemeClr val="hlink"/>
              </a:buClr>
              <a:buSzPct val="110000"/>
              <a:buFont typeface="Wingdings" pitchFamily="2" charset="2"/>
              <a:buNone/>
            </a:pPr>
            <a:r>
              <a:rPr lang="en-US" altLang="en-US" sz="2400">
                <a:solidFill>
                  <a:srgbClr val="FF3300"/>
                </a:solidFill>
                <a:ea typeface="楷体_GB2312" pitchFamily="49" charset="-122"/>
              </a:rPr>
              <a:t>※</a:t>
            </a:r>
            <a:r>
              <a:rPr lang="zh-CN" altLang="en-US" sz="2400">
                <a:solidFill>
                  <a:srgbClr val="FF3300"/>
                </a:solidFill>
                <a:latin typeface="楷体_GB2312" pitchFamily="49" charset="-122"/>
                <a:ea typeface="楷体_GB2312" pitchFamily="49" charset="-122"/>
              </a:rPr>
              <a:t>如标准库里没有</a:t>
            </a:r>
            <a:r>
              <a:rPr lang="en-US" altLang="zh-CN" sz="2400">
                <a:solidFill>
                  <a:srgbClr val="FF3300"/>
                </a:solidFill>
                <a:latin typeface="楷体_GB2312" pitchFamily="49" charset="-122"/>
                <a:ea typeface="楷体_GB2312" pitchFamily="49" charset="-122"/>
              </a:rPr>
              <a:t>,</a:t>
            </a:r>
            <a:r>
              <a:rPr lang="zh-CN" altLang="en-US" sz="2400">
                <a:solidFill>
                  <a:srgbClr val="FF3300"/>
                </a:solidFill>
                <a:latin typeface="楷体_GB2312" pitchFamily="49" charset="-122"/>
                <a:ea typeface="楷体_GB2312" pitchFamily="49" charset="-122"/>
              </a:rPr>
              <a:t>要自定义其图符及封装。</a:t>
            </a:r>
          </a:p>
        </p:txBody>
      </p:sp>
      <p:sp>
        <p:nvSpPr>
          <p:cNvPr id="38917" name="Rectangle 14"/>
          <p:cNvSpPr>
            <a:spLocks noChangeArrowheads="1"/>
          </p:cNvSpPr>
          <p:nvPr/>
        </p:nvSpPr>
        <p:spPr bwMode="auto">
          <a:xfrm>
            <a:off x="1258888" y="188913"/>
            <a:ext cx="41068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电路原理图设计</a:t>
            </a:r>
          </a:p>
        </p:txBody>
      </p:sp>
      <p:sp>
        <p:nvSpPr>
          <p:cNvPr id="38919" name="Rectangle 16"/>
          <p:cNvSpPr>
            <a:spLocks noChangeArrowheads="1"/>
          </p:cNvSpPr>
          <p:nvPr/>
        </p:nvSpPr>
        <p:spPr bwMode="auto">
          <a:xfrm>
            <a:off x="323850" y="1268413"/>
            <a:ext cx="8820150"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spcBef>
                <a:spcPct val="50000"/>
              </a:spcBef>
              <a:buClr>
                <a:schemeClr val="hlink"/>
              </a:buClr>
              <a:buSzPct val="110000"/>
              <a:buFont typeface="Wingdings" pitchFamily="2" charset="2"/>
              <a:buNone/>
            </a:pPr>
            <a:r>
              <a:rPr lang="en-US" altLang="zh-CN" sz="2400">
                <a:latin typeface="楷体_GB2312" pitchFamily="49" charset="-122"/>
                <a:ea typeface="楷体_GB2312" pitchFamily="49" charset="-122"/>
              </a:rPr>
              <a:t>⑴ </a:t>
            </a:r>
            <a:r>
              <a:rPr lang="en-US" altLang="zh-CN">
                <a:ea typeface="楷体_GB2312" pitchFamily="49" charset="-122"/>
              </a:rPr>
              <a:t>Miscellaneous Devices.SCHLIB</a:t>
            </a:r>
            <a:r>
              <a:rPr lang="en-US" altLang="zh-CN" sz="2400">
                <a:solidFill>
                  <a:srgbClr val="1A1C38"/>
                </a:solidFill>
                <a:latin typeface="楷体_GB2312" pitchFamily="49" charset="-122"/>
                <a:ea typeface="楷体_GB2312" pitchFamily="49" charset="-122"/>
              </a:rPr>
              <a:t>:</a:t>
            </a:r>
          </a:p>
          <a:p>
            <a:pPr algn="l">
              <a:spcBef>
                <a:spcPct val="50000"/>
              </a:spcBef>
              <a:buClr>
                <a:schemeClr val="hlink"/>
              </a:buClr>
              <a:buSzPct val="110000"/>
              <a:buFont typeface="Wingdings" pitchFamily="2" charset="2"/>
              <a:buNone/>
            </a:pPr>
            <a:r>
              <a:rPr lang="en-US" altLang="zh-CN" sz="2400">
                <a:solidFill>
                  <a:srgbClr val="1A1C38"/>
                </a:solidFill>
                <a:latin typeface="楷体_GB2312" pitchFamily="49" charset="-122"/>
                <a:ea typeface="楷体_GB2312" pitchFamily="49" charset="-122"/>
              </a:rPr>
              <a:t>  </a:t>
            </a:r>
            <a:r>
              <a:rPr lang="zh-CN" altLang="en-US" sz="2400">
                <a:solidFill>
                  <a:srgbClr val="1A1C38"/>
                </a:solidFill>
                <a:latin typeface="楷体_GB2312" pitchFamily="49" charset="-122"/>
                <a:ea typeface="楷体_GB2312" pitchFamily="49" charset="-122"/>
              </a:rPr>
              <a:t>包含常用的电阻、电容、二极管、三极管、接插件（端口）、</a:t>
            </a:r>
            <a:r>
              <a:rPr lang="en-US" altLang="zh-CN" sz="2400">
                <a:solidFill>
                  <a:srgbClr val="1A1C38"/>
                </a:solidFill>
                <a:latin typeface="楷体_GB2312" pitchFamily="49" charset="-122"/>
                <a:ea typeface="楷体_GB2312" pitchFamily="49" charset="-122"/>
              </a:rPr>
              <a:t>MOS</a:t>
            </a:r>
            <a:r>
              <a:rPr lang="zh-CN" altLang="en-US" sz="2400">
                <a:solidFill>
                  <a:srgbClr val="1A1C38"/>
                </a:solidFill>
                <a:latin typeface="楷体_GB2312" pitchFamily="49" charset="-122"/>
                <a:ea typeface="楷体_GB2312" pitchFamily="49" charset="-122"/>
              </a:rPr>
              <a:t>管等的符号；</a:t>
            </a:r>
          </a:p>
        </p:txBody>
      </p:sp>
      <p:sp>
        <p:nvSpPr>
          <p:cNvPr id="38920" name="Rectangle 17"/>
          <p:cNvSpPr>
            <a:spLocks noChangeArrowheads="1"/>
          </p:cNvSpPr>
          <p:nvPr/>
        </p:nvSpPr>
        <p:spPr bwMode="auto">
          <a:xfrm>
            <a:off x="323850" y="2997200"/>
            <a:ext cx="8820150" cy="308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spcBef>
                <a:spcPct val="50000"/>
              </a:spcBef>
              <a:buClr>
                <a:schemeClr val="hlink"/>
              </a:buClr>
              <a:buSzPct val="110000"/>
              <a:buFont typeface="Wingdings" pitchFamily="2" charset="2"/>
              <a:buNone/>
            </a:pPr>
            <a:r>
              <a:rPr lang="en-US" altLang="zh-CN" sz="2400">
                <a:latin typeface="楷体_GB2312" pitchFamily="49" charset="-122"/>
                <a:ea typeface="楷体_GB2312" pitchFamily="49" charset="-122"/>
              </a:rPr>
              <a:t>⑵ </a:t>
            </a:r>
            <a:r>
              <a:rPr lang="en-US" altLang="zh-CN" sz="2400">
                <a:ea typeface="楷体_GB2312" pitchFamily="49" charset="-122"/>
              </a:rPr>
              <a:t>Protel DOS Schematic </a:t>
            </a:r>
            <a:r>
              <a:rPr lang="en-US" altLang="zh-CN" sz="2400">
                <a:solidFill>
                  <a:srgbClr val="FF3300"/>
                </a:solidFill>
                <a:ea typeface="楷体_GB2312" pitchFamily="49" charset="-122"/>
              </a:rPr>
              <a:t>4000</a:t>
            </a:r>
            <a:r>
              <a:rPr lang="en-US" altLang="zh-CN" sz="2400">
                <a:ea typeface="楷体_GB2312" pitchFamily="49" charset="-122"/>
              </a:rPr>
              <a:t> </a:t>
            </a:r>
            <a:r>
              <a:rPr lang="en-US" altLang="zh-CN" sz="2400">
                <a:solidFill>
                  <a:srgbClr val="FF3300"/>
                </a:solidFill>
                <a:ea typeface="楷体_GB2312" pitchFamily="49" charset="-122"/>
              </a:rPr>
              <a:t>CMOS</a:t>
            </a:r>
            <a:r>
              <a:rPr lang="en-US" altLang="zh-CN">
                <a:ea typeface="楷体_GB2312" pitchFamily="49" charset="-122"/>
              </a:rPr>
              <a:t>.SCHLIB</a:t>
            </a:r>
            <a:endParaRPr lang="en-US" altLang="zh-CN" sz="2400">
              <a:ea typeface="楷体_GB2312" pitchFamily="49" charset="-122"/>
            </a:endParaRPr>
          </a:p>
          <a:p>
            <a:pPr algn="l">
              <a:spcBef>
                <a:spcPct val="50000"/>
              </a:spcBef>
              <a:buClr>
                <a:schemeClr val="hlink"/>
              </a:buClr>
              <a:buSzPct val="110000"/>
              <a:buFont typeface="Wingdings" pitchFamily="2" charset="2"/>
              <a:buNone/>
            </a:pPr>
            <a:r>
              <a:rPr lang="en-US" altLang="zh-CN" sz="2400">
                <a:ea typeface="楷体_GB2312" pitchFamily="49" charset="-122"/>
              </a:rPr>
              <a:t>      Protel DOS Schematic </a:t>
            </a:r>
            <a:r>
              <a:rPr lang="en-US" altLang="zh-CN" sz="2400">
                <a:solidFill>
                  <a:srgbClr val="FF3300"/>
                </a:solidFill>
                <a:ea typeface="楷体_GB2312" pitchFamily="49" charset="-122"/>
              </a:rPr>
              <a:t>Intel</a:t>
            </a:r>
            <a:r>
              <a:rPr lang="en-US" altLang="zh-CN">
                <a:ea typeface="楷体_GB2312" pitchFamily="49" charset="-122"/>
              </a:rPr>
              <a:t>.SCHLIB</a:t>
            </a:r>
            <a:endParaRPr lang="en-US" altLang="zh-CN" sz="2400">
              <a:ea typeface="楷体_GB2312" pitchFamily="49" charset="-122"/>
            </a:endParaRPr>
          </a:p>
          <a:p>
            <a:pPr algn="l">
              <a:spcBef>
                <a:spcPct val="50000"/>
              </a:spcBef>
              <a:buClr>
                <a:schemeClr val="hlink"/>
              </a:buClr>
              <a:buSzPct val="110000"/>
              <a:buFont typeface="Wingdings" pitchFamily="2" charset="2"/>
              <a:buNone/>
            </a:pPr>
            <a:r>
              <a:rPr lang="en-US" altLang="zh-CN" sz="2400">
                <a:ea typeface="楷体_GB2312" pitchFamily="49" charset="-122"/>
              </a:rPr>
              <a:t>      Protel DOS Schematic </a:t>
            </a:r>
            <a:r>
              <a:rPr lang="en-US" altLang="zh-CN" sz="2400">
                <a:solidFill>
                  <a:srgbClr val="FF3300"/>
                </a:solidFill>
                <a:ea typeface="楷体_GB2312" pitchFamily="49" charset="-122"/>
              </a:rPr>
              <a:t>Linear</a:t>
            </a:r>
            <a:r>
              <a:rPr lang="en-US" altLang="zh-CN">
                <a:ea typeface="楷体_GB2312" pitchFamily="49" charset="-122"/>
              </a:rPr>
              <a:t>.SCHLIB</a:t>
            </a:r>
            <a:endParaRPr lang="en-US" altLang="zh-CN" sz="2400">
              <a:ea typeface="楷体_GB2312" pitchFamily="49" charset="-122"/>
            </a:endParaRPr>
          </a:p>
          <a:p>
            <a:pPr algn="l">
              <a:spcBef>
                <a:spcPct val="50000"/>
              </a:spcBef>
              <a:buClr>
                <a:schemeClr val="hlink"/>
              </a:buClr>
              <a:buSzPct val="110000"/>
              <a:buFont typeface="Wingdings" pitchFamily="2" charset="2"/>
              <a:buNone/>
            </a:pPr>
            <a:r>
              <a:rPr lang="en-US" altLang="zh-CN" sz="2400">
                <a:ea typeface="楷体_GB2312" pitchFamily="49" charset="-122"/>
              </a:rPr>
              <a:t>      Protel DOS Schematic </a:t>
            </a:r>
            <a:r>
              <a:rPr lang="en-US" altLang="zh-CN" sz="2400">
                <a:solidFill>
                  <a:srgbClr val="FF3300"/>
                </a:solidFill>
                <a:ea typeface="楷体_GB2312" pitchFamily="49" charset="-122"/>
              </a:rPr>
              <a:t>Operational Amplifiers</a:t>
            </a:r>
            <a:r>
              <a:rPr lang="en-US" altLang="zh-CN">
                <a:ea typeface="楷体_GB2312" pitchFamily="49" charset="-122"/>
              </a:rPr>
              <a:t>.SCHLIB</a:t>
            </a:r>
            <a:endParaRPr lang="en-US" altLang="zh-CN" sz="2400">
              <a:ea typeface="楷体_GB2312" pitchFamily="49" charset="-122"/>
            </a:endParaRPr>
          </a:p>
          <a:p>
            <a:pPr algn="l">
              <a:spcBef>
                <a:spcPct val="50000"/>
              </a:spcBef>
              <a:buClr>
                <a:schemeClr val="hlink"/>
              </a:buClr>
              <a:buSzPct val="110000"/>
              <a:buFont typeface="Wingdings" pitchFamily="2" charset="2"/>
              <a:buNone/>
            </a:pPr>
            <a:r>
              <a:rPr lang="en-US" altLang="zh-CN" sz="2400">
                <a:ea typeface="楷体_GB2312" pitchFamily="49" charset="-122"/>
              </a:rPr>
              <a:t>      Protel DOS Schematic </a:t>
            </a:r>
            <a:r>
              <a:rPr lang="en-US" altLang="zh-CN" sz="2400">
                <a:solidFill>
                  <a:srgbClr val="FF3300"/>
                </a:solidFill>
                <a:ea typeface="楷体_GB2312" pitchFamily="49" charset="-122"/>
              </a:rPr>
              <a:t>Voltage</a:t>
            </a:r>
            <a:r>
              <a:rPr lang="en-US" altLang="zh-CN" sz="2400">
                <a:ea typeface="楷体_GB2312" pitchFamily="49" charset="-122"/>
              </a:rPr>
              <a:t> </a:t>
            </a:r>
            <a:r>
              <a:rPr lang="en-US" altLang="zh-CN" sz="2400">
                <a:solidFill>
                  <a:srgbClr val="FF3300"/>
                </a:solidFill>
                <a:ea typeface="楷体_GB2312" pitchFamily="49" charset="-122"/>
              </a:rPr>
              <a:t>Regulators</a:t>
            </a:r>
            <a:r>
              <a:rPr lang="en-US" altLang="zh-CN">
                <a:ea typeface="楷体_GB2312" pitchFamily="49" charset="-122"/>
              </a:rPr>
              <a:t>.SCHLIB</a:t>
            </a:r>
            <a:endParaRPr lang="zh-CN" altLang="en-US">
              <a:ea typeface="楷体_GB2312" pitchFamily="49" charset="-122"/>
            </a:endParaRPr>
          </a:p>
        </p:txBody>
      </p:sp>
      <p:sp>
        <p:nvSpPr>
          <p:cNvPr id="38933" name="Text Box 12"/>
          <p:cNvSpPr txBox="1">
            <a:spLocks noChangeArrowheads="1"/>
          </p:cNvSpPr>
          <p:nvPr/>
        </p:nvSpPr>
        <p:spPr bwMode="auto">
          <a:xfrm>
            <a:off x="6227763" y="333375"/>
            <a:ext cx="2916237"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楷体_GB2312" pitchFamily="49" charset="-122"/>
                <a:ea typeface="宋体" pitchFamily="2" charset="-122"/>
              </a:rPr>
              <a:t>常用元件库</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618" name="Group 2"/>
          <p:cNvGrpSpPr>
            <a:grpSpLocks/>
          </p:cNvGrpSpPr>
          <p:nvPr/>
        </p:nvGrpSpPr>
        <p:grpSpPr bwMode="auto">
          <a:xfrm>
            <a:off x="196850" y="188913"/>
            <a:ext cx="8839200" cy="1066800"/>
            <a:chOff x="-8" y="59"/>
            <a:chExt cx="5760" cy="1057"/>
          </a:xfrm>
        </p:grpSpPr>
        <p:sp>
          <p:nvSpPr>
            <p:cNvPr id="70659"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70660"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111621" name="Group 5"/>
            <p:cNvGrpSpPr>
              <a:grpSpLocks/>
            </p:cNvGrpSpPr>
            <p:nvPr/>
          </p:nvGrpSpPr>
          <p:grpSpPr bwMode="auto">
            <a:xfrm>
              <a:off x="-8" y="59"/>
              <a:ext cx="833" cy="990"/>
              <a:chOff x="-8" y="59"/>
              <a:chExt cx="833" cy="990"/>
            </a:xfrm>
          </p:grpSpPr>
          <p:sp>
            <p:nvSpPr>
              <p:cNvPr id="111622"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11623"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11624"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11625"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111628" name="Rectangle 14"/>
          <p:cNvSpPr>
            <a:spLocks noChangeArrowheads="1"/>
          </p:cNvSpPr>
          <p:nvPr/>
        </p:nvSpPr>
        <p:spPr bwMode="auto">
          <a:xfrm>
            <a:off x="1258888" y="188913"/>
            <a:ext cx="41068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电路原理图设计</a:t>
            </a:r>
          </a:p>
        </p:txBody>
      </p:sp>
      <p:pic>
        <p:nvPicPr>
          <p:cNvPr id="111631"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2060575"/>
            <a:ext cx="4991100" cy="4210050"/>
          </a:xfrm>
          <a:prstGeom prst="rect">
            <a:avLst/>
          </a:prstGeom>
          <a:noFill/>
          <a:extLst>
            <a:ext uri="{909E8E84-426E-40DD-AFC4-6F175D3DCCD1}">
              <a14:hiddenFill xmlns:a14="http://schemas.microsoft.com/office/drawing/2010/main">
                <a:solidFill>
                  <a:srgbClr val="FFFFFF"/>
                </a:solidFill>
              </a14:hiddenFill>
            </a:ext>
          </a:extLst>
        </p:spPr>
      </p:pic>
      <p:sp>
        <p:nvSpPr>
          <p:cNvPr id="111633" name="Text Box 17"/>
          <p:cNvSpPr txBox="1">
            <a:spLocks noChangeArrowheads="1"/>
          </p:cNvSpPr>
          <p:nvPr/>
        </p:nvSpPr>
        <p:spPr bwMode="auto">
          <a:xfrm>
            <a:off x="141288" y="1347788"/>
            <a:ext cx="8751887" cy="519112"/>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l"/>
            <a:r>
              <a:rPr lang="zh-CN" altLang="en-US"/>
              <a:t>⑴在工程中新建一个</a:t>
            </a:r>
            <a:r>
              <a:rPr lang="en-US" altLang="zh-CN"/>
              <a:t>Schematic Library</a:t>
            </a:r>
            <a:r>
              <a:rPr lang="zh-CN" altLang="en-US"/>
              <a:t>文件，并打开。</a:t>
            </a:r>
          </a:p>
        </p:txBody>
      </p:sp>
      <p:sp>
        <p:nvSpPr>
          <p:cNvPr id="111634" name="Text Box 12"/>
          <p:cNvSpPr txBox="1">
            <a:spLocks noChangeArrowheads="1"/>
          </p:cNvSpPr>
          <p:nvPr/>
        </p:nvSpPr>
        <p:spPr bwMode="auto">
          <a:xfrm>
            <a:off x="6227763" y="333375"/>
            <a:ext cx="2916237"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楷体_GB2312" pitchFamily="49" charset="-122"/>
                <a:ea typeface="宋体" pitchFamily="2" charset="-122"/>
              </a:rPr>
              <a:t>数码管画法</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690" name="Group 2"/>
          <p:cNvGrpSpPr>
            <a:grpSpLocks/>
          </p:cNvGrpSpPr>
          <p:nvPr/>
        </p:nvGrpSpPr>
        <p:grpSpPr bwMode="auto">
          <a:xfrm>
            <a:off x="196850" y="188913"/>
            <a:ext cx="8839200" cy="1066800"/>
            <a:chOff x="-8" y="59"/>
            <a:chExt cx="5760" cy="1057"/>
          </a:xfrm>
        </p:grpSpPr>
        <p:sp>
          <p:nvSpPr>
            <p:cNvPr id="70659"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70660"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114693" name="Group 5"/>
            <p:cNvGrpSpPr>
              <a:grpSpLocks/>
            </p:cNvGrpSpPr>
            <p:nvPr/>
          </p:nvGrpSpPr>
          <p:grpSpPr bwMode="auto">
            <a:xfrm>
              <a:off x="-8" y="59"/>
              <a:ext cx="833" cy="990"/>
              <a:chOff x="-8" y="59"/>
              <a:chExt cx="833" cy="990"/>
            </a:xfrm>
          </p:grpSpPr>
          <p:sp>
            <p:nvSpPr>
              <p:cNvPr id="114694"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14695"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14696"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14697"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114699" name="Rectangle 14"/>
          <p:cNvSpPr>
            <a:spLocks noChangeArrowheads="1"/>
          </p:cNvSpPr>
          <p:nvPr/>
        </p:nvSpPr>
        <p:spPr bwMode="auto">
          <a:xfrm>
            <a:off x="1258888" y="188913"/>
            <a:ext cx="41068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电路原理图设计</a:t>
            </a:r>
          </a:p>
        </p:txBody>
      </p:sp>
      <p:sp>
        <p:nvSpPr>
          <p:cNvPr id="114700" name="Text Box 12"/>
          <p:cNvSpPr txBox="1">
            <a:spLocks noChangeArrowheads="1"/>
          </p:cNvSpPr>
          <p:nvPr/>
        </p:nvSpPr>
        <p:spPr bwMode="auto">
          <a:xfrm>
            <a:off x="269875" y="1325563"/>
            <a:ext cx="4827588" cy="519112"/>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l"/>
            <a:r>
              <a:rPr lang="zh-CN" altLang="en-US"/>
              <a:t>⑵放置一个大小合适的矩形。</a:t>
            </a:r>
          </a:p>
        </p:txBody>
      </p:sp>
      <p:pic>
        <p:nvPicPr>
          <p:cNvPr id="114701"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2636838"/>
            <a:ext cx="4038600" cy="2428875"/>
          </a:xfrm>
          <a:prstGeom prst="rect">
            <a:avLst/>
          </a:prstGeom>
          <a:noFill/>
          <a:extLst>
            <a:ext uri="{909E8E84-426E-40DD-AFC4-6F175D3DCCD1}">
              <a14:hiddenFill xmlns:a14="http://schemas.microsoft.com/office/drawing/2010/main">
                <a:solidFill>
                  <a:srgbClr val="FFFFFF"/>
                </a:solidFill>
              </a14:hiddenFill>
            </a:ext>
          </a:extLst>
        </p:spPr>
      </p:pic>
      <p:pic>
        <p:nvPicPr>
          <p:cNvPr id="114702"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438" y="2636838"/>
            <a:ext cx="4248150" cy="2433637"/>
          </a:xfrm>
          <a:prstGeom prst="rect">
            <a:avLst/>
          </a:prstGeom>
          <a:noFill/>
          <a:extLst>
            <a:ext uri="{909E8E84-426E-40DD-AFC4-6F175D3DCCD1}">
              <a14:hiddenFill xmlns:a14="http://schemas.microsoft.com/office/drawing/2010/main">
                <a:solidFill>
                  <a:srgbClr val="FFFFFF"/>
                </a:solidFill>
              </a14:hiddenFill>
            </a:ext>
          </a:extLst>
        </p:spPr>
      </p:pic>
      <p:sp>
        <p:nvSpPr>
          <p:cNvPr id="114703" name="Text Box 12"/>
          <p:cNvSpPr txBox="1">
            <a:spLocks noChangeArrowheads="1"/>
          </p:cNvSpPr>
          <p:nvPr/>
        </p:nvSpPr>
        <p:spPr bwMode="auto">
          <a:xfrm>
            <a:off x="6227763" y="333375"/>
            <a:ext cx="2916237"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楷体_GB2312" pitchFamily="49" charset="-122"/>
                <a:ea typeface="宋体" pitchFamily="2" charset="-122"/>
              </a:rPr>
              <a:t>数码管画法</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666" name="Group 2"/>
          <p:cNvGrpSpPr>
            <a:grpSpLocks/>
          </p:cNvGrpSpPr>
          <p:nvPr/>
        </p:nvGrpSpPr>
        <p:grpSpPr bwMode="auto">
          <a:xfrm>
            <a:off x="196850" y="188913"/>
            <a:ext cx="8839200" cy="1066800"/>
            <a:chOff x="-8" y="59"/>
            <a:chExt cx="5760" cy="1057"/>
          </a:xfrm>
        </p:grpSpPr>
        <p:sp>
          <p:nvSpPr>
            <p:cNvPr id="70659"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70660"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113669" name="Group 5"/>
            <p:cNvGrpSpPr>
              <a:grpSpLocks/>
            </p:cNvGrpSpPr>
            <p:nvPr/>
          </p:nvGrpSpPr>
          <p:grpSpPr bwMode="auto">
            <a:xfrm>
              <a:off x="-8" y="59"/>
              <a:ext cx="833" cy="990"/>
              <a:chOff x="-8" y="59"/>
              <a:chExt cx="833" cy="990"/>
            </a:xfrm>
          </p:grpSpPr>
          <p:sp>
            <p:nvSpPr>
              <p:cNvPr id="113670"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13671"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13672"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13673"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113675" name="Rectangle 14"/>
          <p:cNvSpPr>
            <a:spLocks noChangeArrowheads="1"/>
          </p:cNvSpPr>
          <p:nvPr/>
        </p:nvSpPr>
        <p:spPr bwMode="auto">
          <a:xfrm>
            <a:off x="1258888" y="188913"/>
            <a:ext cx="41068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电路原理图设计</a:t>
            </a:r>
          </a:p>
        </p:txBody>
      </p:sp>
      <p:sp>
        <p:nvSpPr>
          <p:cNvPr id="113676" name="Text Box 12"/>
          <p:cNvSpPr txBox="1">
            <a:spLocks noChangeArrowheads="1"/>
          </p:cNvSpPr>
          <p:nvPr/>
        </p:nvSpPr>
        <p:spPr bwMode="auto">
          <a:xfrm>
            <a:off x="269875" y="1347788"/>
            <a:ext cx="6699250" cy="519112"/>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l"/>
            <a:r>
              <a:rPr lang="zh-CN" altLang="en-US"/>
              <a:t>⑶用画直线和椭圆的命令绘制</a:t>
            </a:r>
            <a:r>
              <a:rPr lang="zh-CN" altLang="en-US">
                <a:latin typeface="宋体"/>
              </a:rPr>
              <a:t>“</a:t>
            </a:r>
            <a:r>
              <a:rPr lang="en-US" altLang="zh-CN"/>
              <a:t>8.8.8.</a:t>
            </a:r>
            <a:r>
              <a:rPr lang="en-US" altLang="zh-CN">
                <a:latin typeface="宋体"/>
              </a:rPr>
              <a:t>”</a:t>
            </a:r>
            <a:r>
              <a:rPr lang="zh-CN" altLang="en-US"/>
              <a:t>。</a:t>
            </a:r>
          </a:p>
        </p:txBody>
      </p:sp>
      <p:grpSp>
        <p:nvGrpSpPr>
          <p:cNvPr id="113680" name="Group 16"/>
          <p:cNvGrpSpPr>
            <a:grpSpLocks/>
          </p:cNvGrpSpPr>
          <p:nvPr/>
        </p:nvGrpSpPr>
        <p:grpSpPr bwMode="auto">
          <a:xfrm>
            <a:off x="684213" y="1844675"/>
            <a:ext cx="7632700" cy="4906963"/>
            <a:chOff x="431" y="1162"/>
            <a:chExt cx="4808" cy="3091"/>
          </a:xfrm>
        </p:grpSpPr>
        <p:pic>
          <p:nvPicPr>
            <p:cNvPr id="113677"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 y="1162"/>
              <a:ext cx="4808" cy="3091"/>
            </a:xfrm>
            <a:prstGeom prst="rect">
              <a:avLst/>
            </a:prstGeom>
            <a:noFill/>
            <a:extLst>
              <a:ext uri="{909E8E84-426E-40DD-AFC4-6F175D3DCCD1}">
                <a14:hiddenFill xmlns:a14="http://schemas.microsoft.com/office/drawing/2010/main">
                  <a:solidFill>
                    <a:srgbClr val="FFFFFF"/>
                  </a:solidFill>
                </a14:hiddenFill>
              </a:ext>
            </a:extLst>
          </p:spPr>
        </p:pic>
        <p:sp>
          <p:nvSpPr>
            <p:cNvPr id="113678" name="Line 14"/>
            <p:cNvSpPr>
              <a:spLocks noChangeShapeType="1"/>
            </p:cNvSpPr>
            <p:nvPr/>
          </p:nvSpPr>
          <p:spPr bwMode="auto">
            <a:xfrm flipH="1">
              <a:off x="2290" y="1939"/>
              <a:ext cx="227" cy="0"/>
            </a:xfrm>
            <a:prstGeom prst="line">
              <a:avLst/>
            </a:prstGeom>
            <a:noFill/>
            <a:ln w="2540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sp>
          <p:nvSpPr>
            <p:cNvPr id="113679" name="Line 15"/>
            <p:cNvSpPr>
              <a:spLocks noChangeShapeType="1"/>
            </p:cNvSpPr>
            <p:nvPr/>
          </p:nvSpPr>
          <p:spPr bwMode="auto">
            <a:xfrm flipH="1">
              <a:off x="2290" y="2190"/>
              <a:ext cx="227" cy="0"/>
            </a:xfrm>
            <a:prstGeom prst="line">
              <a:avLst/>
            </a:prstGeom>
            <a:noFill/>
            <a:ln w="2540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grpSp>
      <p:sp>
        <p:nvSpPr>
          <p:cNvPr id="113681" name="Text Box 12"/>
          <p:cNvSpPr txBox="1">
            <a:spLocks noChangeArrowheads="1"/>
          </p:cNvSpPr>
          <p:nvPr/>
        </p:nvSpPr>
        <p:spPr bwMode="auto">
          <a:xfrm>
            <a:off x="6227763" y="333375"/>
            <a:ext cx="2916237"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楷体_GB2312" pitchFamily="49" charset="-122"/>
                <a:ea typeface="宋体" pitchFamily="2" charset="-122"/>
              </a:rPr>
              <a:t>数码管画法</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42" name="Group 2"/>
          <p:cNvGrpSpPr>
            <a:grpSpLocks/>
          </p:cNvGrpSpPr>
          <p:nvPr/>
        </p:nvGrpSpPr>
        <p:grpSpPr bwMode="auto">
          <a:xfrm>
            <a:off x="196850" y="188913"/>
            <a:ext cx="8839200" cy="1066800"/>
            <a:chOff x="-8" y="59"/>
            <a:chExt cx="5760" cy="1057"/>
          </a:xfrm>
        </p:grpSpPr>
        <p:sp>
          <p:nvSpPr>
            <p:cNvPr id="70659"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70660"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112645" name="Group 5"/>
            <p:cNvGrpSpPr>
              <a:grpSpLocks/>
            </p:cNvGrpSpPr>
            <p:nvPr/>
          </p:nvGrpSpPr>
          <p:grpSpPr bwMode="auto">
            <a:xfrm>
              <a:off x="-8" y="59"/>
              <a:ext cx="833" cy="990"/>
              <a:chOff x="-8" y="59"/>
              <a:chExt cx="833" cy="990"/>
            </a:xfrm>
          </p:grpSpPr>
          <p:sp>
            <p:nvSpPr>
              <p:cNvPr id="112646"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12647"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12648"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12649"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112651" name="Rectangle 14"/>
          <p:cNvSpPr>
            <a:spLocks noChangeArrowheads="1"/>
          </p:cNvSpPr>
          <p:nvPr/>
        </p:nvSpPr>
        <p:spPr bwMode="auto">
          <a:xfrm>
            <a:off x="1258888" y="188913"/>
            <a:ext cx="41068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电路原理图设计</a:t>
            </a:r>
          </a:p>
        </p:txBody>
      </p:sp>
      <p:sp>
        <p:nvSpPr>
          <p:cNvPr id="112652" name="Text Box 12"/>
          <p:cNvSpPr txBox="1">
            <a:spLocks noChangeArrowheads="1"/>
          </p:cNvSpPr>
          <p:nvPr/>
        </p:nvSpPr>
        <p:spPr bwMode="auto">
          <a:xfrm>
            <a:off x="269875" y="1347788"/>
            <a:ext cx="7326313" cy="519112"/>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l"/>
            <a:r>
              <a:rPr lang="zh-CN" altLang="en-US"/>
              <a:t>⑷放置</a:t>
            </a:r>
            <a:r>
              <a:rPr lang="en-US" altLang="zh-CN"/>
              <a:t>10</a:t>
            </a:r>
            <a:r>
              <a:rPr lang="zh-CN" altLang="en-US"/>
              <a:t>个元件管脚：</a:t>
            </a:r>
            <a:r>
              <a:rPr lang="zh-CN" altLang="en-US">
                <a:solidFill>
                  <a:srgbClr val="FF3300"/>
                </a:solidFill>
              </a:rPr>
              <a:t>管脚上的十字叉朝外</a:t>
            </a:r>
            <a:r>
              <a:rPr lang="zh-CN" altLang="en-US"/>
              <a:t>。</a:t>
            </a:r>
          </a:p>
        </p:txBody>
      </p:sp>
      <p:sp>
        <p:nvSpPr>
          <p:cNvPr id="112658" name="Text Box 18"/>
          <p:cNvSpPr txBox="1">
            <a:spLocks noChangeArrowheads="1"/>
          </p:cNvSpPr>
          <p:nvPr/>
        </p:nvSpPr>
        <p:spPr bwMode="auto">
          <a:xfrm>
            <a:off x="539750" y="5176838"/>
            <a:ext cx="3398838" cy="94615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r>
              <a:rPr lang="zh-CN" altLang="en-US" dirty="0"/>
              <a:t>双击每个管脚，</a:t>
            </a:r>
          </a:p>
          <a:p>
            <a:r>
              <a:rPr lang="zh-CN" altLang="en-US" dirty="0"/>
              <a:t>修改其名称和编号。</a:t>
            </a:r>
          </a:p>
        </p:txBody>
      </p:sp>
      <p:grpSp>
        <p:nvGrpSpPr>
          <p:cNvPr id="112666" name="Group 26"/>
          <p:cNvGrpSpPr>
            <a:grpSpLocks/>
          </p:cNvGrpSpPr>
          <p:nvPr/>
        </p:nvGrpSpPr>
        <p:grpSpPr bwMode="auto">
          <a:xfrm>
            <a:off x="250825" y="1989138"/>
            <a:ext cx="8569325" cy="4679950"/>
            <a:chOff x="158" y="1253"/>
            <a:chExt cx="5398" cy="2948"/>
          </a:xfrm>
        </p:grpSpPr>
        <p:pic>
          <p:nvPicPr>
            <p:cNvPr id="112653"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 y="1253"/>
              <a:ext cx="2538" cy="564"/>
            </a:xfrm>
            <a:prstGeom prst="rect">
              <a:avLst/>
            </a:prstGeom>
            <a:noFill/>
            <a:extLst>
              <a:ext uri="{909E8E84-426E-40DD-AFC4-6F175D3DCCD1}">
                <a14:hiddenFill xmlns:a14="http://schemas.microsoft.com/office/drawing/2010/main">
                  <a:solidFill>
                    <a:srgbClr val="FFFFFF"/>
                  </a:solidFill>
                </a14:hiddenFill>
              </a:ext>
            </a:extLst>
          </p:spPr>
        </p:pic>
        <p:pic>
          <p:nvPicPr>
            <p:cNvPr id="112655"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 y="2069"/>
              <a:ext cx="2540" cy="855"/>
            </a:xfrm>
            <a:prstGeom prst="rect">
              <a:avLst/>
            </a:prstGeom>
            <a:noFill/>
            <a:extLst>
              <a:ext uri="{909E8E84-426E-40DD-AFC4-6F175D3DCCD1}">
                <a14:hiddenFill xmlns:a14="http://schemas.microsoft.com/office/drawing/2010/main">
                  <a:solidFill>
                    <a:srgbClr val="FFFFFF"/>
                  </a:solidFill>
                </a14:hiddenFill>
              </a:ext>
            </a:extLst>
          </p:spPr>
        </p:pic>
        <p:grpSp>
          <p:nvGrpSpPr>
            <p:cNvPr id="112663" name="Group 23"/>
            <p:cNvGrpSpPr>
              <a:grpSpLocks/>
            </p:cNvGrpSpPr>
            <p:nvPr/>
          </p:nvGrpSpPr>
          <p:grpSpPr bwMode="auto">
            <a:xfrm>
              <a:off x="2902" y="1253"/>
              <a:ext cx="2654" cy="2948"/>
              <a:chOff x="2902" y="1253"/>
              <a:chExt cx="2654" cy="2948"/>
            </a:xfrm>
          </p:grpSpPr>
          <p:pic>
            <p:nvPicPr>
              <p:cNvPr id="112660"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2" y="1253"/>
                <a:ext cx="2654" cy="2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pic>
          <p:sp>
            <p:nvSpPr>
              <p:cNvPr id="112661" name="Line 21"/>
              <p:cNvSpPr>
                <a:spLocks noChangeShapeType="1"/>
              </p:cNvSpPr>
              <p:nvPr/>
            </p:nvSpPr>
            <p:spPr bwMode="auto">
              <a:xfrm flipH="1">
                <a:off x="3606" y="1752"/>
                <a:ext cx="227" cy="0"/>
              </a:xfrm>
              <a:prstGeom prst="line">
                <a:avLst/>
              </a:prstGeom>
              <a:noFill/>
              <a:ln w="2540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sp>
            <p:nvSpPr>
              <p:cNvPr id="112662" name="Line 22"/>
              <p:cNvSpPr>
                <a:spLocks noChangeShapeType="1"/>
              </p:cNvSpPr>
              <p:nvPr/>
            </p:nvSpPr>
            <p:spPr bwMode="auto">
              <a:xfrm flipH="1">
                <a:off x="3606" y="1903"/>
                <a:ext cx="227" cy="0"/>
              </a:xfrm>
              <a:prstGeom prst="line">
                <a:avLst/>
              </a:prstGeom>
              <a:noFill/>
              <a:ln w="2540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grpSp>
        <p:sp>
          <p:nvSpPr>
            <p:cNvPr id="112664" name="Line 17"/>
            <p:cNvSpPr>
              <a:spLocks noChangeShapeType="1"/>
            </p:cNvSpPr>
            <p:nvPr/>
          </p:nvSpPr>
          <p:spPr bwMode="auto">
            <a:xfrm flipV="1">
              <a:off x="567" y="2568"/>
              <a:ext cx="0" cy="2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665" name="Rectangle 25"/>
            <p:cNvSpPr>
              <a:spLocks noChangeArrowheads="1"/>
            </p:cNvSpPr>
            <p:nvPr/>
          </p:nvSpPr>
          <p:spPr bwMode="auto">
            <a:xfrm>
              <a:off x="612" y="2568"/>
              <a:ext cx="503" cy="212"/>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r>
                <a:rPr lang="zh-CN" altLang="en-US" sz="1600">
                  <a:solidFill>
                    <a:srgbClr val="FF3300"/>
                  </a:solidFill>
                </a:rPr>
                <a:t>十字叉</a:t>
              </a:r>
            </a:p>
          </p:txBody>
        </p:sp>
      </p:grpSp>
      <p:sp>
        <p:nvSpPr>
          <p:cNvPr id="112667" name="Text Box 12"/>
          <p:cNvSpPr txBox="1">
            <a:spLocks noChangeArrowheads="1"/>
          </p:cNvSpPr>
          <p:nvPr/>
        </p:nvSpPr>
        <p:spPr bwMode="auto">
          <a:xfrm>
            <a:off x="6227763" y="333375"/>
            <a:ext cx="2916237"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楷体_GB2312" pitchFamily="49" charset="-122"/>
                <a:ea typeface="宋体" pitchFamily="2" charset="-122"/>
              </a:rPr>
              <a:t>数码管画法</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Group 2"/>
          <p:cNvGrpSpPr>
            <a:grpSpLocks/>
          </p:cNvGrpSpPr>
          <p:nvPr/>
        </p:nvGrpSpPr>
        <p:grpSpPr bwMode="auto">
          <a:xfrm>
            <a:off x="152400" y="76200"/>
            <a:ext cx="8839200" cy="1066800"/>
            <a:chOff x="-8" y="59"/>
            <a:chExt cx="5760" cy="1057"/>
          </a:xfrm>
        </p:grpSpPr>
        <p:sp>
          <p:nvSpPr>
            <p:cNvPr id="19459"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19460"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5129" name="Group 5"/>
            <p:cNvGrpSpPr>
              <a:grpSpLocks/>
            </p:cNvGrpSpPr>
            <p:nvPr/>
          </p:nvGrpSpPr>
          <p:grpSpPr bwMode="auto">
            <a:xfrm>
              <a:off x="-8" y="59"/>
              <a:ext cx="833" cy="990"/>
              <a:chOff x="-8" y="59"/>
              <a:chExt cx="833" cy="990"/>
            </a:xfrm>
          </p:grpSpPr>
          <p:sp>
            <p:nvSpPr>
              <p:cNvPr id="5130"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5131"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5132"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5133"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5123" name="Rectangle 12"/>
          <p:cNvSpPr>
            <a:spLocks noChangeArrowheads="1"/>
          </p:cNvSpPr>
          <p:nvPr/>
        </p:nvSpPr>
        <p:spPr bwMode="auto">
          <a:xfrm>
            <a:off x="539750" y="1435100"/>
            <a:ext cx="82327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a:latin typeface="宋体" pitchFamily="2" charset="-122"/>
              </a:rPr>
              <a:t>Altium Designer</a:t>
            </a:r>
            <a:r>
              <a:rPr lang="zh-CN" altLang="en-US">
                <a:latin typeface="宋体" pitchFamily="2" charset="-122"/>
              </a:rPr>
              <a:t>是一个功能强大的通用电路板设计</a:t>
            </a:r>
          </a:p>
          <a:p>
            <a:pPr algn="l"/>
            <a:r>
              <a:rPr lang="zh-CN" altLang="en-US">
                <a:latin typeface="宋体" pitchFamily="2" charset="-122"/>
              </a:rPr>
              <a:t>软件，简称</a:t>
            </a:r>
            <a:r>
              <a:rPr lang="en-US" altLang="zh-CN">
                <a:latin typeface="宋体" pitchFamily="2" charset="-122"/>
              </a:rPr>
              <a:t>AD</a:t>
            </a:r>
            <a:r>
              <a:rPr lang="zh-CN" altLang="en-US">
                <a:latin typeface="宋体" pitchFamily="2" charset="-122"/>
              </a:rPr>
              <a:t>。发展历程如下：</a:t>
            </a:r>
          </a:p>
        </p:txBody>
      </p:sp>
      <p:sp>
        <p:nvSpPr>
          <p:cNvPr id="5124" name="Rectangle 21"/>
          <p:cNvSpPr>
            <a:spLocks noChangeArrowheads="1"/>
          </p:cNvSpPr>
          <p:nvPr/>
        </p:nvSpPr>
        <p:spPr bwMode="auto">
          <a:xfrm>
            <a:off x="1403350" y="188913"/>
            <a:ext cx="24257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基础知识</a:t>
            </a:r>
          </a:p>
        </p:txBody>
      </p:sp>
      <p:sp>
        <p:nvSpPr>
          <p:cNvPr id="5125" name="Text Box 22"/>
          <p:cNvSpPr txBox="1">
            <a:spLocks noChangeArrowheads="1"/>
          </p:cNvSpPr>
          <p:nvPr/>
        </p:nvSpPr>
        <p:spPr bwMode="auto">
          <a:xfrm>
            <a:off x="6732588" y="333375"/>
            <a:ext cx="2411412"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软件简介</a:t>
            </a:r>
          </a:p>
        </p:txBody>
      </p:sp>
      <p:sp>
        <p:nvSpPr>
          <p:cNvPr id="5126" name="Text Box 24"/>
          <p:cNvSpPr txBox="1">
            <a:spLocks noChangeArrowheads="1"/>
          </p:cNvSpPr>
          <p:nvPr/>
        </p:nvSpPr>
        <p:spPr bwMode="auto">
          <a:xfrm>
            <a:off x="684213" y="2565400"/>
            <a:ext cx="8331127"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r>
              <a:rPr lang="en-US" altLang="zh-CN" dirty="0">
                <a:latin typeface="宋体" pitchFamily="2" charset="-122"/>
                <a:ea typeface="宋体" pitchFamily="2" charset="-122"/>
              </a:rPr>
              <a:t>1.1985</a:t>
            </a:r>
            <a:r>
              <a:rPr lang="zh-CN" altLang="en-US" dirty="0">
                <a:latin typeface="宋体" pitchFamily="2" charset="-122"/>
                <a:ea typeface="宋体" pitchFamily="2" charset="-122"/>
              </a:rPr>
              <a:t>年</a:t>
            </a:r>
            <a:r>
              <a:rPr lang="en-US" altLang="zh-CN" dirty="0">
                <a:latin typeface="宋体" pitchFamily="2" charset="-122"/>
                <a:ea typeface="宋体" pitchFamily="2" charset="-122"/>
              </a:rPr>
              <a:t>-----TANGO</a:t>
            </a:r>
          </a:p>
          <a:p>
            <a:pPr eaLnBrk="1" hangingPunct="1"/>
            <a:r>
              <a:rPr lang="en-US" altLang="zh-CN" dirty="0">
                <a:latin typeface="宋体" pitchFamily="2" charset="-122"/>
                <a:ea typeface="宋体" pitchFamily="2" charset="-122"/>
              </a:rPr>
              <a:t>2.1988</a:t>
            </a:r>
            <a:r>
              <a:rPr lang="zh-CN" altLang="en-US" dirty="0">
                <a:latin typeface="宋体" pitchFamily="2" charset="-122"/>
                <a:ea typeface="宋体" pitchFamily="2" charset="-122"/>
              </a:rPr>
              <a:t>年</a:t>
            </a:r>
            <a:r>
              <a:rPr lang="en-US" altLang="zh-CN" dirty="0">
                <a:latin typeface="宋体" pitchFamily="2" charset="-122"/>
                <a:ea typeface="宋体" pitchFamily="2" charset="-122"/>
              </a:rPr>
              <a:t>-----</a:t>
            </a:r>
            <a:r>
              <a:rPr lang="en-US" altLang="zh-CN" dirty="0" err="1">
                <a:latin typeface="宋体" pitchFamily="2" charset="-122"/>
                <a:ea typeface="宋体" pitchFamily="2" charset="-122"/>
              </a:rPr>
              <a:t>Protel</a:t>
            </a:r>
            <a:r>
              <a:rPr lang="en-US" altLang="zh-CN" dirty="0">
                <a:latin typeface="宋体" pitchFamily="2" charset="-122"/>
                <a:ea typeface="宋体" pitchFamily="2" charset="-122"/>
              </a:rPr>
              <a:t> for DOS</a:t>
            </a:r>
          </a:p>
          <a:p>
            <a:pPr eaLnBrk="1" hangingPunct="1"/>
            <a:r>
              <a:rPr lang="en-US" altLang="zh-CN" dirty="0">
                <a:latin typeface="宋体" pitchFamily="2" charset="-122"/>
                <a:ea typeface="宋体" pitchFamily="2" charset="-122"/>
              </a:rPr>
              <a:t>3.2000</a:t>
            </a:r>
            <a:r>
              <a:rPr lang="zh-CN" altLang="en-US" dirty="0">
                <a:latin typeface="宋体" pitchFamily="2" charset="-122"/>
                <a:ea typeface="宋体" pitchFamily="2" charset="-122"/>
              </a:rPr>
              <a:t>年</a:t>
            </a:r>
            <a:r>
              <a:rPr lang="en-US" altLang="zh-CN" dirty="0">
                <a:latin typeface="宋体" pitchFamily="2" charset="-122"/>
                <a:ea typeface="宋体" pitchFamily="2" charset="-122"/>
              </a:rPr>
              <a:t>-----</a:t>
            </a:r>
            <a:r>
              <a:rPr lang="en-US" altLang="zh-CN" dirty="0" err="1">
                <a:latin typeface="宋体" pitchFamily="2" charset="-122"/>
                <a:ea typeface="宋体" pitchFamily="2" charset="-122"/>
              </a:rPr>
              <a:t>Protel</a:t>
            </a:r>
            <a:r>
              <a:rPr lang="en-US" altLang="zh-CN" dirty="0">
                <a:latin typeface="宋体" pitchFamily="2" charset="-122"/>
                <a:ea typeface="宋体" pitchFamily="2" charset="-122"/>
              </a:rPr>
              <a:t> 99 se</a:t>
            </a:r>
          </a:p>
          <a:p>
            <a:pPr eaLnBrk="1" hangingPunct="1"/>
            <a:r>
              <a:rPr lang="en-US" altLang="zh-CN" dirty="0">
                <a:latin typeface="宋体" pitchFamily="2" charset="-122"/>
                <a:ea typeface="宋体" pitchFamily="2" charset="-122"/>
              </a:rPr>
              <a:t>4.2001</a:t>
            </a:r>
            <a:r>
              <a:rPr lang="zh-CN" altLang="en-US" dirty="0">
                <a:latin typeface="宋体" pitchFamily="2" charset="-122"/>
                <a:ea typeface="宋体" pitchFamily="2" charset="-122"/>
              </a:rPr>
              <a:t>年</a:t>
            </a:r>
            <a:r>
              <a:rPr lang="en-US" altLang="zh-CN" dirty="0">
                <a:latin typeface="宋体" pitchFamily="2" charset="-122"/>
                <a:ea typeface="宋体" pitchFamily="2" charset="-122"/>
              </a:rPr>
              <a:t>-----</a:t>
            </a:r>
            <a:r>
              <a:rPr lang="en-US" altLang="zh-CN" dirty="0" err="1">
                <a:latin typeface="宋体" pitchFamily="2" charset="-122"/>
                <a:ea typeface="宋体" pitchFamily="2" charset="-122"/>
              </a:rPr>
              <a:t>Protel</a:t>
            </a:r>
            <a:r>
              <a:rPr lang="en-US" altLang="zh-CN" dirty="0">
                <a:latin typeface="宋体" pitchFamily="2" charset="-122"/>
                <a:ea typeface="宋体" pitchFamily="2" charset="-122"/>
              </a:rPr>
              <a:t> DXP</a:t>
            </a:r>
          </a:p>
          <a:p>
            <a:pPr eaLnBrk="1" hangingPunct="1"/>
            <a:r>
              <a:rPr lang="en-US" altLang="zh-CN" dirty="0">
                <a:latin typeface="宋体" pitchFamily="2" charset="-122"/>
                <a:ea typeface="宋体" pitchFamily="2" charset="-122"/>
              </a:rPr>
              <a:t>5.2004</a:t>
            </a:r>
            <a:r>
              <a:rPr lang="zh-CN" altLang="en-US" dirty="0">
                <a:latin typeface="宋体" pitchFamily="2" charset="-122"/>
                <a:ea typeface="宋体" pitchFamily="2" charset="-122"/>
              </a:rPr>
              <a:t>年</a:t>
            </a:r>
            <a:r>
              <a:rPr lang="en-US" altLang="zh-CN" dirty="0">
                <a:latin typeface="宋体" pitchFamily="2" charset="-122"/>
                <a:ea typeface="宋体" pitchFamily="2" charset="-122"/>
              </a:rPr>
              <a:t>-----</a:t>
            </a:r>
            <a:r>
              <a:rPr lang="en-US" altLang="zh-CN" dirty="0" err="1">
                <a:latin typeface="宋体" pitchFamily="2" charset="-122"/>
                <a:ea typeface="宋体" pitchFamily="2" charset="-122"/>
              </a:rPr>
              <a:t>Protel</a:t>
            </a:r>
            <a:r>
              <a:rPr lang="en-US" altLang="zh-CN" dirty="0">
                <a:latin typeface="宋体" pitchFamily="2" charset="-122"/>
                <a:ea typeface="宋体" pitchFamily="2" charset="-122"/>
              </a:rPr>
              <a:t> DXP 2004</a:t>
            </a:r>
          </a:p>
          <a:p>
            <a:pPr eaLnBrk="1" hangingPunct="1"/>
            <a:r>
              <a:rPr lang="en-US" altLang="zh-CN" dirty="0">
                <a:latin typeface="宋体" pitchFamily="2" charset="-122"/>
                <a:ea typeface="宋体" pitchFamily="2" charset="-122"/>
              </a:rPr>
              <a:t>6.2006</a:t>
            </a:r>
            <a:r>
              <a:rPr lang="zh-CN" altLang="en-US" dirty="0">
                <a:latin typeface="宋体" pitchFamily="2" charset="-122"/>
                <a:ea typeface="宋体" pitchFamily="2" charset="-122"/>
              </a:rPr>
              <a:t>年</a:t>
            </a:r>
            <a:r>
              <a:rPr lang="en-US" altLang="zh-CN" dirty="0">
                <a:latin typeface="宋体" pitchFamily="2" charset="-122"/>
                <a:ea typeface="宋体" pitchFamily="2" charset="-122"/>
              </a:rPr>
              <a:t>-----</a:t>
            </a:r>
            <a:r>
              <a:rPr lang="en-US" altLang="zh-CN" dirty="0" err="1">
                <a:latin typeface="宋体" pitchFamily="2" charset="-122"/>
                <a:ea typeface="宋体" pitchFamily="2" charset="-122"/>
              </a:rPr>
              <a:t>Altium</a:t>
            </a:r>
            <a:r>
              <a:rPr lang="en-US" altLang="zh-CN" dirty="0">
                <a:latin typeface="宋体" pitchFamily="2" charset="-122"/>
                <a:ea typeface="宋体" pitchFamily="2" charset="-122"/>
              </a:rPr>
              <a:t> Designer 6.0</a:t>
            </a:r>
          </a:p>
          <a:p>
            <a:pPr eaLnBrk="1" hangingPunct="1"/>
            <a:r>
              <a:rPr lang="en-US" altLang="zh-CN" dirty="0">
                <a:latin typeface="宋体" pitchFamily="2" charset="-122"/>
                <a:ea typeface="宋体" pitchFamily="2" charset="-122"/>
              </a:rPr>
              <a:t>7.2009</a:t>
            </a:r>
            <a:r>
              <a:rPr lang="zh-CN" altLang="en-US" dirty="0">
                <a:latin typeface="宋体" pitchFamily="2" charset="-122"/>
                <a:ea typeface="宋体" pitchFamily="2" charset="-122"/>
              </a:rPr>
              <a:t>年</a:t>
            </a:r>
            <a:r>
              <a:rPr lang="en-US" altLang="zh-CN" dirty="0">
                <a:latin typeface="宋体" pitchFamily="2" charset="-122"/>
                <a:ea typeface="宋体" pitchFamily="2" charset="-122"/>
              </a:rPr>
              <a:t>-----</a:t>
            </a:r>
            <a:r>
              <a:rPr lang="en-US" altLang="zh-CN" dirty="0" err="1">
                <a:latin typeface="宋体" pitchFamily="2" charset="-122"/>
                <a:ea typeface="宋体" pitchFamily="2" charset="-122"/>
              </a:rPr>
              <a:t>Altium</a:t>
            </a:r>
            <a:r>
              <a:rPr lang="en-US" altLang="zh-CN" dirty="0">
                <a:latin typeface="宋体" pitchFamily="2" charset="-122"/>
                <a:ea typeface="宋体" pitchFamily="2" charset="-122"/>
              </a:rPr>
              <a:t> Designer Winter 09</a:t>
            </a:r>
            <a:r>
              <a:rPr lang="zh-CN" altLang="en-US" dirty="0">
                <a:latin typeface="宋体" pitchFamily="2" charset="-122"/>
                <a:ea typeface="宋体" pitchFamily="2" charset="-122"/>
              </a:rPr>
              <a:t>（</a:t>
            </a:r>
            <a:r>
              <a:rPr lang="en-US" altLang="zh-CN" dirty="0">
                <a:latin typeface="宋体" pitchFamily="2" charset="-122"/>
                <a:ea typeface="宋体" pitchFamily="2" charset="-122"/>
              </a:rPr>
              <a:t>8.3</a:t>
            </a:r>
            <a:r>
              <a:rPr lang="zh-CN" altLang="en-US" dirty="0">
                <a:latin typeface="宋体" pitchFamily="2" charset="-122"/>
                <a:ea typeface="宋体" pitchFamily="2" charset="-122"/>
              </a:rPr>
              <a:t>）</a:t>
            </a:r>
            <a:endParaRPr lang="en-US" altLang="zh-CN" dirty="0">
              <a:latin typeface="宋体" pitchFamily="2" charset="-122"/>
              <a:ea typeface="宋体" pitchFamily="2" charset="-122"/>
            </a:endParaRPr>
          </a:p>
          <a:p>
            <a:pPr eaLnBrk="1" hangingPunct="1"/>
            <a:r>
              <a:rPr lang="en-US" altLang="zh-CN" dirty="0">
                <a:latin typeface="宋体" pitchFamily="2" charset="-122"/>
                <a:ea typeface="宋体" pitchFamily="2" charset="-122"/>
              </a:rPr>
              <a:t>8.2013</a:t>
            </a:r>
            <a:r>
              <a:rPr lang="zh-CN" altLang="en-US" dirty="0">
                <a:latin typeface="宋体" pitchFamily="2" charset="-122"/>
                <a:ea typeface="宋体" pitchFamily="2" charset="-122"/>
              </a:rPr>
              <a:t>年</a:t>
            </a:r>
            <a:r>
              <a:rPr lang="en-US" altLang="zh-CN" dirty="0">
                <a:latin typeface="宋体" pitchFamily="2" charset="-122"/>
                <a:ea typeface="宋体" pitchFamily="2" charset="-122"/>
              </a:rPr>
              <a:t>-----</a:t>
            </a:r>
            <a:r>
              <a:rPr lang="en-US" altLang="zh-CN" dirty="0" err="1">
                <a:latin typeface="宋体" pitchFamily="2" charset="-122"/>
                <a:ea typeface="宋体" pitchFamily="2" charset="-122"/>
              </a:rPr>
              <a:t>Altium</a:t>
            </a:r>
            <a:r>
              <a:rPr lang="en-US" altLang="zh-CN" dirty="0">
                <a:latin typeface="宋体" pitchFamily="2" charset="-122"/>
                <a:ea typeface="宋体" pitchFamily="2" charset="-122"/>
              </a:rPr>
              <a:t> Designer Winter 14</a:t>
            </a:r>
            <a:endParaRPr lang="zh-CN" altLang="en-US" dirty="0">
              <a:latin typeface="宋体" pitchFamily="2" charset="-122"/>
              <a:ea typeface="宋体"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738" name="Group 2"/>
          <p:cNvGrpSpPr>
            <a:grpSpLocks/>
          </p:cNvGrpSpPr>
          <p:nvPr/>
        </p:nvGrpSpPr>
        <p:grpSpPr bwMode="auto">
          <a:xfrm>
            <a:off x="196850" y="188913"/>
            <a:ext cx="8839200" cy="1066800"/>
            <a:chOff x="-8" y="59"/>
            <a:chExt cx="5760" cy="1057"/>
          </a:xfrm>
        </p:grpSpPr>
        <p:sp>
          <p:nvSpPr>
            <p:cNvPr id="70659"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70660"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116741" name="Group 5"/>
            <p:cNvGrpSpPr>
              <a:grpSpLocks/>
            </p:cNvGrpSpPr>
            <p:nvPr/>
          </p:nvGrpSpPr>
          <p:grpSpPr bwMode="auto">
            <a:xfrm>
              <a:off x="-8" y="59"/>
              <a:ext cx="833" cy="990"/>
              <a:chOff x="-8" y="59"/>
              <a:chExt cx="833" cy="990"/>
            </a:xfrm>
          </p:grpSpPr>
          <p:sp>
            <p:nvSpPr>
              <p:cNvPr id="116742"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16743"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16744"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16745"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116746" name="Text Box 11"/>
          <p:cNvSpPr txBox="1">
            <a:spLocks noChangeArrowheads="1"/>
          </p:cNvSpPr>
          <p:nvPr/>
        </p:nvSpPr>
        <p:spPr bwMode="auto">
          <a:xfrm>
            <a:off x="468313" y="1628775"/>
            <a:ext cx="3671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pPr>
            <a:endParaRPr lang="zh-CN" altLang="zh-CN" sz="2400" b="0"/>
          </a:p>
        </p:txBody>
      </p:sp>
      <p:sp>
        <p:nvSpPr>
          <p:cNvPr id="116747" name="Rectangle 14"/>
          <p:cNvSpPr>
            <a:spLocks noChangeArrowheads="1"/>
          </p:cNvSpPr>
          <p:nvPr/>
        </p:nvSpPr>
        <p:spPr bwMode="auto">
          <a:xfrm>
            <a:off x="1258888" y="188913"/>
            <a:ext cx="41068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电路原理图设计</a:t>
            </a:r>
          </a:p>
        </p:txBody>
      </p:sp>
      <p:pic>
        <p:nvPicPr>
          <p:cNvPr id="116749"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2133600"/>
            <a:ext cx="7199312" cy="4340225"/>
          </a:xfrm>
          <a:prstGeom prst="rect">
            <a:avLst/>
          </a:prstGeom>
          <a:noFill/>
          <a:extLst>
            <a:ext uri="{909E8E84-426E-40DD-AFC4-6F175D3DCCD1}">
              <a14:hiddenFill xmlns:a14="http://schemas.microsoft.com/office/drawing/2010/main">
                <a:solidFill>
                  <a:srgbClr val="FFFFFF"/>
                </a:solidFill>
              </a14:hiddenFill>
            </a:ext>
          </a:extLst>
        </p:spPr>
      </p:pic>
      <p:sp>
        <p:nvSpPr>
          <p:cNvPr id="116750" name="Text Box 14"/>
          <p:cNvSpPr txBox="1">
            <a:spLocks noChangeArrowheads="1"/>
          </p:cNvSpPr>
          <p:nvPr/>
        </p:nvSpPr>
        <p:spPr bwMode="auto">
          <a:xfrm>
            <a:off x="957263" y="1431925"/>
            <a:ext cx="3398837" cy="519113"/>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r>
              <a:rPr lang="zh-CN" altLang="en-US"/>
              <a:t>绘制完成的数码管：</a:t>
            </a:r>
          </a:p>
        </p:txBody>
      </p:sp>
      <p:sp>
        <p:nvSpPr>
          <p:cNvPr id="116751" name="Text Box 12"/>
          <p:cNvSpPr txBox="1">
            <a:spLocks noChangeArrowheads="1"/>
          </p:cNvSpPr>
          <p:nvPr/>
        </p:nvSpPr>
        <p:spPr bwMode="auto">
          <a:xfrm>
            <a:off x="6227763" y="333375"/>
            <a:ext cx="2916237"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楷体_GB2312" pitchFamily="49" charset="-122"/>
                <a:ea typeface="宋体" pitchFamily="2" charset="-122"/>
              </a:rPr>
              <a:t>数码管画法</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714" name="Group 2"/>
          <p:cNvGrpSpPr>
            <a:grpSpLocks/>
          </p:cNvGrpSpPr>
          <p:nvPr/>
        </p:nvGrpSpPr>
        <p:grpSpPr bwMode="auto">
          <a:xfrm>
            <a:off x="196850" y="188913"/>
            <a:ext cx="8839200" cy="1066800"/>
            <a:chOff x="-8" y="59"/>
            <a:chExt cx="5760" cy="1057"/>
          </a:xfrm>
        </p:grpSpPr>
        <p:sp>
          <p:nvSpPr>
            <p:cNvPr id="70659"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70660"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115717" name="Group 5"/>
            <p:cNvGrpSpPr>
              <a:grpSpLocks/>
            </p:cNvGrpSpPr>
            <p:nvPr/>
          </p:nvGrpSpPr>
          <p:grpSpPr bwMode="auto">
            <a:xfrm>
              <a:off x="-8" y="59"/>
              <a:ext cx="833" cy="990"/>
              <a:chOff x="-8" y="59"/>
              <a:chExt cx="833" cy="990"/>
            </a:xfrm>
          </p:grpSpPr>
          <p:sp>
            <p:nvSpPr>
              <p:cNvPr id="115718"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15719"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15720"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15721"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115722" name="Text Box 11"/>
          <p:cNvSpPr txBox="1">
            <a:spLocks noChangeArrowheads="1"/>
          </p:cNvSpPr>
          <p:nvPr/>
        </p:nvSpPr>
        <p:spPr bwMode="auto">
          <a:xfrm>
            <a:off x="468313" y="1628775"/>
            <a:ext cx="3671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pPr>
            <a:endParaRPr lang="zh-CN" altLang="zh-CN" sz="2400" b="0"/>
          </a:p>
        </p:txBody>
      </p:sp>
      <p:sp>
        <p:nvSpPr>
          <p:cNvPr id="115723" name="Rectangle 14"/>
          <p:cNvSpPr>
            <a:spLocks noChangeArrowheads="1"/>
          </p:cNvSpPr>
          <p:nvPr/>
        </p:nvSpPr>
        <p:spPr bwMode="auto">
          <a:xfrm>
            <a:off x="1258888" y="188913"/>
            <a:ext cx="41068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电路原理图设计</a:t>
            </a:r>
          </a:p>
        </p:txBody>
      </p:sp>
      <p:sp>
        <p:nvSpPr>
          <p:cNvPr id="115725" name="Text Box 13"/>
          <p:cNvSpPr txBox="1">
            <a:spLocks noChangeArrowheads="1"/>
          </p:cNvSpPr>
          <p:nvPr/>
        </p:nvSpPr>
        <p:spPr bwMode="auto">
          <a:xfrm>
            <a:off x="269875" y="1325563"/>
            <a:ext cx="3041650" cy="519112"/>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l"/>
            <a:r>
              <a:rPr lang="zh-CN" altLang="en-US"/>
              <a:t>⑸修改元件名称。</a:t>
            </a:r>
          </a:p>
        </p:txBody>
      </p:sp>
      <p:pic>
        <p:nvPicPr>
          <p:cNvPr id="115726"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1916113"/>
            <a:ext cx="5616575" cy="2778125"/>
          </a:xfrm>
          <a:prstGeom prst="rect">
            <a:avLst/>
          </a:prstGeom>
          <a:noFill/>
          <a:extLst>
            <a:ext uri="{909E8E84-426E-40DD-AFC4-6F175D3DCCD1}">
              <a14:hiddenFill xmlns:a14="http://schemas.microsoft.com/office/drawing/2010/main">
                <a:solidFill>
                  <a:srgbClr val="FFFFFF"/>
                </a:solidFill>
              </a14:hiddenFill>
            </a:ext>
          </a:extLst>
        </p:spPr>
      </p:pic>
      <p:sp>
        <p:nvSpPr>
          <p:cNvPr id="115727" name="Text Box 15"/>
          <p:cNvSpPr txBox="1">
            <a:spLocks noChangeArrowheads="1"/>
          </p:cNvSpPr>
          <p:nvPr/>
        </p:nvSpPr>
        <p:spPr bwMode="auto">
          <a:xfrm>
            <a:off x="4859338" y="4868863"/>
            <a:ext cx="3398837" cy="1800225"/>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l"/>
            <a:r>
              <a:rPr lang="zh-CN" altLang="en-US" dirty="0"/>
              <a:t>把绘制完成的数码管</a:t>
            </a:r>
          </a:p>
          <a:p>
            <a:pPr algn="l"/>
            <a:r>
              <a:rPr lang="zh-CN" altLang="en-US" dirty="0"/>
              <a:t>文件安装到库中，可</a:t>
            </a:r>
          </a:p>
          <a:p>
            <a:pPr algn="l"/>
            <a:r>
              <a:rPr lang="zh-CN" altLang="en-US" dirty="0"/>
              <a:t>以正常使用该元件。</a:t>
            </a:r>
          </a:p>
          <a:p>
            <a:pPr algn="l"/>
            <a:endParaRPr lang="zh-CN" altLang="en-US" dirty="0"/>
          </a:p>
        </p:txBody>
      </p:sp>
      <p:sp>
        <p:nvSpPr>
          <p:cNvPr id="115728" name="Text Box 12"/>
          <p:cNvSpPr txBox="1">
            <a:spLocks noChangeArrowheads="1"/>
          </p:cNvSpPr>
          <p:nvPr/>
        </p:nvSpPr>
        <p:spPr bwMode="auto">
          <a:xfrm>
            <a:off x="6227763" y="333375"/>
            <a:ext cx="2916237"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楷体_GB2312" pitchFamily="49" charset="-122"/>
                <a:ea typeface="宋体" pitchFamily="2" charset="-122"/>
              </a:rPr>
              <a:t>数码管画法</a:t>
            </a:r>
          </a:p>
        </p:txBody>
      </p:sp>
      <p:pic>
        <p:nvPicPr>
          <p:cNvPr id="115729"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4941888"/>
            <a:ext cx="3505200" cy="170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38" name="Group 2"/>
          <p:cNvGrpSpPr>
            <a:grpSpLocks/>
          </p:cNvGrpSpPr>
          <p:nvPr/>
        </p:nvGrpSpPr>
        <p:grpSpPr bwMode="auto">
          <a:xfrm>
            <a:off x="196850" y="188913"/>
            <a:ext cx="8839200" cy="1066800"/>
            <a:chOff x="-8" y="59"/>
            <a:chExt cx="5760" cy="1057"/>
          </a:xfrm>
        </p:grpSpPr>
        <p:sp>
          <p:nvSpPr>
            <p:cNvPr id="74755"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defRPr/>
              </a:pPr>
              <a:endParaRPr lang="zh-CN" altLang="en-US">
                <a:ea typeface="楷体_GB2312" pitchFamily="49" charset="-122"/>
              </a:endParaRPr>
            </a:p>
          </p:txBody>
        </p:sp>
        <p:sp>
          <p:nvSpPr>
            <p:cNvPr id="74756"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defRPr/>
              </a:pPr>
              <a:endParaRPr lang="zh-CN" altLang="en-US">
                <a:ea typeface="楷体_GB2312" pitchFamily="49" charset="-122"/>
              </a:endParaRPr>
            </a:p>
          </p:txBody>
        </p:sp>
        <p:grpSp>
          <p:nvGrpSpPr>
            <p:cNvPr id="39945" name="Group 5"/>
            <p:cNvGrpSpPr>
              <a:grpSpLocks/>
            </p:cNvGrpSpPr>
            <p:nvPr/>
          </p:nvGrpSpPr>
          <p:grpSpPr bwMode="auto">
            <a:xfrm>
              <a:off x="-8" y="59"/>
              <a:ext cx="833" cy="990"/>
              <a:chOff x="-8" y="59"/>
              <a:chExt cx="833" cy="990"/>
            </a:xfrm>
          </p:grpSpPr>
          <p:sp>
            <p:nvSpPr>
              <p:cNvPr id="39946"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ea typeface="楷体_GB2312" pitchFamily="49" charset="-122"/>
                </a:endParaRPr>
              </a:p>
            </p:txBody>
          </p:sp>
          <p:sp>
            <p:nvSpPr>
              <p:cNvPr id="39947"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ea typeface="楷体_GB2312" pitchFamily="49" charset="-122"/>
                </a:endParaRPr>
              </a:p>
            </p:txBody>
          </p:sp>
          <p:sp>
            <p:nvSpPr>
              <p:cNvPr id="39948"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ea typeface="楷体_GB2312" pitchFamily="49" charset="-122"/>
                </a:endParaRPr>
              </a:p>
            </p:txBody>
          </p:sp>
          <p:sp>
            <p:nvSpPr>
              <p:cNvPr id="39949"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ea typeface="楷体_GB2312" pitchFamily="49" charset="-122"/>
                </a:endParaRPr>
              </a:p>
            </p:txBody>
          </p:sp>
        </p:grpSp>
      </p:grpSp>
      <p:sp>
        <p:nvSpPr>
          <p:cNvPr id="39942" name="Rectangle 13" descr="Rectangle: Click to edit Master text styles&#10;Second level&#10;Third level&#10;Fourth level&#10;Fifth level"/>
          <p:cNvSpPr>
            <a:spLocks noChangeArrowheads="1"/>
          </p:cNvSpPr>
          <p:nvPr/>
        </p:nvSpPr>
        <p:spPr bwMode="auto">
          <a:xfrm>
            <a:off x="179388" y="1931988"/>
            <a:ext cx="8763000" cy="473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a:spcBef>
                <a:spcPct val="20000"/>
              </a:spcBef>
              <a:buFont typeface="Wingdings" pitchFamily="2" charset="2"/>
              <a:buChar char="l"/>
            </a:pPr>
            <a:r>
              <a:rPr lang="en-US" altLang="zh-CN"/>
              <a:t>Ctrl+C: </a:t>
            </a:r>
            <a:r>
              <a:rPr lang="zh-CN" altLang="en-US"/>
              <a:t>复制           </a:t>
            </a:r>
            <a:r>
              <a:rPr lang="en-US" altLang="zh-CN"/>
              <a:t>Ctrl+X: </a:t>
            </a:r>
            <a:r>
              <a:rPr lang="zh-CN" altLang="en-US"/>
              <a:t>剪切         </a:t>
            </a:r>
            <a:r>
              <a:rPr lang="en-US" altLang="zh-CN"/>
              <a:t>Ctrl+V: </a:t>
            </a:r>
            <a:r>
              <a:rPr lang="zh-CN" altLang="en-US"/>
              <a:t>粘贴</a:t>
            </a:r>
            <a:endParaRPr lang="en-US" altLang="zh-CN"/>
          </a:p>
          <a:p>
            <a:pPr marL="342900" indent="-342900" algn="l">
              <a:spcBef>
                <a:spcPct val="20000"/>
              </a:spcBef>
              <a:buFont typeface="Wingdings" pitchFamily="2" charset="2"/>
              <a:buChar char="l"/>
            </a:pPr>
            <a:r>
              <a:rPr lang="en-US" altLang="zh-CN"/>
              <a:t>Ctrl+R:</a:t>
            </a:r>
            <a:r>
              <a:rPr lang="zh-CN" altLang="en-US"/>
              <a:t>复制多个    </a:t>
            </a:r>
            <a:r>
              <a:rPr lang="en-US" altLang="zh-CN">
                <a:ea typeface="楷体_GB2312" pitchFamily="49" charset="-122"/>
              </a:rPr>
              <a:t>Ctrl+D:</a:t>
            </a:r>
            <a:r>
              <a:rPr lang="zh-CN" altLang="en-US">
                <a:ea typeface="楷体_GB2312" pitchFamily="49" charset="-122"/>
              </a:rPr>
              <a:t>复制一个（</a:t>
            </a:r>
            <a:r>
              <a:rPr lang="zh-CN" altLang="en-US">
                <a:solidFill>
                  <a:srgbClr val="FF3300"/>
                </a:solidFill>
                <a:ea typeface="楷体_GB2312" pitchFamily="49" charset="-122"/>
              </a:rPr>
              <a:t>先选中元件</a:t>
            </a:r>
            <a:r>
              <a:rPr lang="zh-CN" altLang="en-US">
                <a:ea typeface="楷体_GB2312" pitchFamily="49" charset="-122"/>
              </a:rPr>
              <a:t>） </a:t>
            </a:r>
            <a:endParaRPr lang="zh-CN" altLang="en-US"/>
          </a:p>
          <a:p>
            <a:pPr marL="342900" indent="-342900" algn="l">
              <a:spcBef>
                <a:spcPct val="20000"/>
              </a:spcBef>
              <a:buFont typeface="Wingdings" pitchFamily="2" charset="2"/>
              <a:buChar char="l"/>
            </a:pPr>
            <a:r>
              <a:rPr lang="en-US" altLang="zh-CN">
                <a:solidFill>
                  <a:srgbClr val="FF0000"/>
                </a:solidFill>
              </a:rPr>
              <a:t>SA</a:t>
            </a:r>
            <a:r>
              <a:rPr lang="zh-CN" altLang="en-US">
                <a:solidFill>
                  <a:srgbClr val="FF0000"/>
                </a:solidFill>
              </a:rPr>
              <a:t>：选中所有的元件</a:t>
            </a:r>
          </a:p>
          <a:p>
            <a:pPr marL="342900" indent="-342900" algn="l">
              <a:spcBef>
                <a:spcPct val="20000"/>
              </a:spcBef>
              <a:buFont typeface="Wingdings" pitchFamily="2" charset="2"/>
              <a:buChar char="l"/>
            </a:pPr>
            <a:r>
              <a:rPr lang="en-US" altLang="zh-CN">
                <a:solidFill>
                  <a:srgbClr val="FF0000"/>
                </a:solidFill>
              </a:rPr>
              <a:t>XA: </a:t>
            </a:r>
            <a:r>
              <a:rPr lang="zh-CN" altLang="en-US">
                <a:solidFill>
                  <a:srgbClr val="FF0000"/>
                </a:solidFill>
              </a:rPr>
              <a:t>释放被选中所有的元件</a:t>
            </a:r>
          </a:p>
          <a:p>
            <a:pPr marL="342900" indent="-342900" algn="l">
              <a:spcBef>
                <a:spcPct val="20000"/>
              </a:spcBef>
              <a:buFont typeface="Wingdings" pitchFamily="2" charset="2"/>
              <a:buChar char="l"/>
            </a:pPr>
            <a:r>
              <a:rPr lang="zh-CN" altLang="en-US"/>
              <a:t>鼠标左键</a:t>
            </a:r>
            <a:r>
              <a:rPr lang="zh-CN" altLang="en-US">
                <a:solidFill>
                  <a:srgbClr val="FF0000"/>
                </a:solidFill>
              </a:rPr>
              <a:t>点中</a:t>
            </a:r>
            <a:r>
              <a:rPr lang="zh-CN" altLang="en-US"/>
              <a:t>某元件＋</a:t>
            </a:r>
            <a:r>
              <a:rPr lang="en-US" altLang="zh-CN"/>
              <a:t>X</a:t>
            </a:r>
            <a:r>
              <a:rPr lang="zh-CN" altLang="en-US"/>
              <a:t>：元件方向水平切换</a:t>
            </a:r>
          </a:p>
          <a:p>
            <a:pPr marL="342900" indent="-342900" algn="l">
              <a:spcBef>
                <a:spcPct val="20000"/>
              </a:spcBef>
              <a:buFont typeface="Wingdings" pitchFamily="2" charset="2"/>
              <a:buChar char="l"/>
            </a:pPr>
            <a:r>
              <a:rPr lang="zh-CN" altLang="en-US"/>
              <a:t>鼠标左键</a:t>
            </a:r>
            <a:r>
              <a:rPr lang="zh-CN" altLang="en-US">
                <a:solidFill>
                  <a:srgbClr val="FF0000"/>
                </a:solidFill>
              </a:rPr>
              <a:t>点中</a:t>
            </a:r>
            <a:r>
              <a:rPr lang="zh-CN" altLang="en-US"/>
              <a:t>某元件＋</a:t>
            </a:r>
            <a:r>
              <a:rPr lang="en-US" altLang="zh-CN"/>
              <a:t>Y</a:t>
            </a:r>
            <a:r>
              <a:rPr lang="zh-CN" altLang="en-US"/>
              <a:t>：元件方向垂直切换</a:t>
            </a:r>
          </a:p>
          <a:p>
            <a:pPr marL="342900" indent="-342900" algn="l">
              <a:spcBef>
                <a:spcPct val="20000"/>
              </a:spcBef>
              <a:buFont typeface="Wingdings" pitchFamily="2" charset="2"/>
              <a:buChar char="l"/>
            </a:pPr>
            <a:r>
              <a:rPr lang="zh-CN" altLang="en-US"/>
              <a:t>点中元件＋</a:t>
            </a:r>
            <a:r>
              <a:rPr lang="en-US" altLang="zh-CN"/>
              <a:t>TAB</a:t>
            </a:r>
            <a:r>
              <a:rPr lang="zh-CN" altLang="en-US"/>
              <a:t>键：打开元件属性编辑器</a:t>
            </a:r>
          </a:p>
          <a:p>
            <a:pPr marL="342900" indent="-342900" algn="l">
              <a:spcBef>
                <a:spcPct val="20000"/>
              </a:spcBef>
              <a:buFont typeface="Wingdings" pitchFamily="2" charset="2"/>
              <a:buChar char="l"/>
            </a:pPr>
            <a:r>
              <a:rPr lang="zh-CN" altLang="en-US"/>
              <a:t>鼠标左键点中某元件＋空格：元器件旋转</a:t>
            </a:r>
          </a:p>
          <a:p>
            <a:pPr marL="342900" indent="-342900" algn="l">
              <a:spcBef>
                <a:spcPct val="20000"/>
              </a:spcBef>
              <a:buFont typeface="Wingdings" pitchFamily="2" charset="2"/>
              <a:buChar char="l"/>
            </a:pPr>
            <a:r>
              <a:rPr lang="en-US" altLang="zh-CN"/>
              <a:t>PP</a:t>
            </a:r>
            <a:r>
              <a:rPr lang="zh-CN" altLang="en-US"/>
              <a:t>：放置元器件</a:t>
            </a:r>
          </a:p>
        </p:txBody>
      </p:sp>
      <p:sp>
        <p:nvSpPr>
          <p:cNvPr id="39955" name="Rectangle 13"/>
          <p:cNvSpPr>
            <a:spLocks noChangeArrowheads="1"/>
          </p:cNvSpPr>
          <p:nvPr/>
        </p:nvSpPr>
        <p:spPr bwMode="auto">
          <a:xfrm>
            <a:off x="179388" y="1341438"/>
            <a:ext cx="79930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p>
            <a:pPr algn="l">
              <a:buClr>
                <a:schemeClr val="hlink"/>
              </a:buClr>
              <a:buSzPct val="110000"/>
              <a:buFont typeface="Wingdings" pitchFamily="2" charset="2"/>
              <a:buNone/>
            </a:pPr>
            <a:r>
              <a:rPr lang="en-US" altLang="en-US">
                <a:solidFill>
                  <a:srgbClr val="FF3300"/>
                </a:solidFill>
                <a:ea typeface="楷体_GB2312" pitchFamily="49" charset="-122"/>
              </a:rPr>
              <a:t>※</a:t>
            </a:r>
            <a:r>
              <a:rPr lang="zh-CN" altLang="en-US">
                <a:solidFill>
                  <a:srgbClr val="FF3300"/>
                </a:solidFill>
                <a:latin typeface="楷体_GB2312" pitchFamily="49" charset="-122"/>
                <a:ea typeface="楷体_GB2312" pitchFamily="49" charset="-122"/>
              </a:rPr>
              <a:t>快捷键要在输入法是英文的状态下才起作用。</a:t>
            </a:r>
          </a:p>
        </p:txBody>
      </p:sp>
      <p:sp>
        <p:nvSpPr>
          <p:cNvPr id="39967" name="Rectangle 14"/>
          <p:cNvSpPr>
            <a:spLocks noChangeArrowheads="1"/>
          </p:cNvSpPr>
          <p:nvPr/>
        </p:nvSpPr>
        <p:spPr bwMode="auto">
          <a:xfrm>
            <a:off x="1258888" y="188913"/>
            <a:ext cx="41068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电路原理图设计</a:t>
            </a:r>
          </a:p>
        </p:txBody>
      </p:sp>
      <p:sp>
        <p:nvSpPr>
          <p:cNvPr id="39968" name="Text Box 12"/>
          <p:cNvSpPr txBox="1">
            <a:spLocks noChangeArrowheads="1"/>
          </p:cNvSpPr>
          <p:nvPr/>
        </p:nvSpPr>
        <p:spPr bwMode="auto">
          <a:xfrm>
            <a:off x="5795963" y="333375"/>
            <a:ext cx="3348037"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楷体_GB2312" pitchFamily="49" charset="-122"/>
                <a:ea typeface="宋体" pitchFamily="2" charset="-122"/>
              </a:rPr>
              <a:t>常用快捷操作</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62" name="Group 2"/>
          <p:cNvGrpSpPr>
            <a:grpSpLocks/>
          </p:cNvGrpSpPr>
          <p:nvPr/>
        </p:nvGrpSpPr>
        <p:grpSpPr bwMode="auto">
          <a:xfrm>
            <a:off x="196850" y="188913"/>
            <a:ext cx="8839200" cy="1066800"/>
            <a:chOff x="-8" y="59"/>
            <a:chExt cx="5760" cy="1057"/>
          </a:xfrm>
        </p:grpSpPr>
        <p:sp>
          <p:nvSpPr>
            <p:cNvPr id="75779"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75780"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40973" name="Group 5"/>
            <p:cNvGrpSpPr>
              <a:grpSpLocks/>
            </p:cNvGrpSpPr>
            <p:nvPr/>
          </p:nvGrpSpPr>
          <p:grpSpPr bwMode="auto">
            <a:xfrm>
              <a:off x="-8" y="59"/>
              <a:ext cx="833" cy="990"/>
              <a:chOff x="-8" y="59"/>
              <a:chExt cx="833" cy="990"/>
            </a:xfrm>
          </p:grpSpPr>
          <p:sp>
            <p:nvSpPr>
              <p:cNvPr id="40974"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40975"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40976"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40977"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grpSp>
        <p:nvGrpSpPr>
          <p:cNvPr id="40987" name="Group 27"/>
          <p:cNvGrpSpPr>
            <a:grpSpLocks/>
          </p:cNvGrpSpPr>
          <p:nvPr/>
        </p:nvGrpSpPr>
        <p:grpSpPr bwMode="auto">
          <a:xfrm>
            <a:off x="395288" y="1797050"/>
            <a:ext cx="8497887" cy="4872038"/>
            <a:chOff x="249" y="784"/>
            <a:chExt cx="5353" cy="3069"/>
          </a:xfrm>
        </p:grpSpPr>
        <p:sp>
          <p:nvSpPr>
            <p:cNvPr id="40964" name="Text Box 11"/>
            <p:cNvSpPr txBox="1">
              <a:spLocks noChangeArrowheads="1"/>
            </p:cNvSpPr>
            <p:nvPr/>
          </p:nvSpPr>
          <p:spPr bwMode="auto">
            <a:xfrm>
              <a:off x="249" y="784"/>
              <a:ext cx="231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pPr>
              <a:endParaRPr lang="zh-CN" altLang="zh-CN" sz="2400"/>
            </a:p>
          </p:txBody>
        </p:sp>
        <p:sp>
          <p:nvSpPr>
            <p:cNvPr id="40965" name="Text Box 12"/>
            <p:cNvSpPr txBox="1">
              <a:spLocks noChangeArrowheads="1"/>
            </p:cNvSpPr>
            <p:nvPr/>
          </p:nvSpPr>
          <p:spPr bwMode="auto">
            <a:xfrm>
              <a:off x="249" y="784"/>
              <a:ext cx="231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pPr>
              <a:endParaRPr lang="zh-CN" altLang="zh-CN" sz="2400"/>
            </a:p>
          </p:txBody>
        </p:sp>
        <p:sp>
          <p:nvSpPr>
            <p:cNvPr id="40967" name="Text Box 14"/>
            <p:cNvSpPr txBox="1">
              <a:spLocks noChangeArrowheads="1"/>
            </p:cNvSpPr>
            <p:nvPr/>
          </p:nvSpPr>
          <p:spPr bwMode="auto">
            <a:xfrm>
              <a:off x="856" y="866"/>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r>
                <a:rPr lang="zh-CN" altLang="en-US" sz="2400">
                  <a:latin typeface="Tahoma" pitchFamily="34" charset="0"/>
                  <a:ea typeface="宋体" pitchFamily="2" charset="-122"/>
                </a:rPr>
                <a:t>名称</a:t>
              </a:r>
            </a:p>
          </p:txBody>
        </p:sp>
        <p:sp>
          <p:nvSpPr>
            <p:cNvPr id="40968" name="Text Box 15"/>
            <p:cNvSpPr txBox="1">
              <a:spLocks noChangeArrowheads="1"/>
            </p:cNvSpPr>
            <p:nvPr/>
          </p:nvSpPr>
          <p:spPr bwMode="auto">
            <a:xfrm>
              <a:off x="1912" y="874"/>
              <a:ext cx="15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r>
                <a:rPr lang="zh-CN" altLang="en-US" sz="2400">
                  <a:latin typeface="Tahoma" pitchFamily="34" charset="0"/>
                  <a:ea typeface="宋体" pitchFamily="2" charset="-122"/>
                </a:rPr>
                <a:t>封装</a:t>
              </a:r>
              <a:r>
                <a:rPr lang="en-US" altLang="zh-CN" sz="2400">
                  <a:latin typeface="Tahoma" pitchFamily="34" charset="0"/>
                  <a:ea typeface="宋体" pitchFamily="2" charset="-122"/>
                </a:rPr>
                <a:t>(footprint)</a:t>
              </a:r>
            </a:p>
          </p:txBody>
        </p:sp>
        <p:sp>
          <p:nvSpPr>
            <p:cNvPr id="40969" name="Text Box 16"/>
            <p:cNvSpPr txBox="1">
              <a:spLocks noChangeArrowheads="1"/>
            </p:cNvSpPr>
            <p:nvPr/>
          </p:nvSpPr>
          <p:spPr bwMode="auto">
            <a:xfrm>
              <a:off x="3566" y="866"/>
              <a:ext cx="123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r>
                <a:rPr lang="en-US" altLang="zh-CN" sz="2400">
                  <a:latin typeface="Tahoma" pitchFamily="34" charset="0"/>
                  <a:ea typeface="宋体" pitchFamily="2" charset="-122"/>
                </a:rPr>
                <a:t>SCHLIB</a:t>
              </a:r>
              <a:r>
                <a:rPr lang="zh-CN" altLang="en-US" sz="2400">
                  <a:latin typeface="Tahoma" pitchFamily="34" charset="0"/>
                  <a:ea typeface="宋体" pitchFamily="2" charset="-122"/>
                </a:rPr>
                <a:t>名称</a:t>
              </a:r>
            </a:p>
          </p:txBody>
        </p:sp>
        <p:sp>
          <p:nvSpPr>
            <p:cNvPr id="40983" name="Rectangle 23" descr="Rectangle: Click to edit Master text styles&#10;Second level&#10;Third level&#10;Fourth level&#10;Fifth level"/>
            <p:cNvSpPr>
              <a:spLocks noChangeArrowheads="1"/>
            </p:cNvSpPr>
            <p:nvPr/>
          </p:nvSpPr>
          <p:spPr bwMode="auto">
            <a:xfrm>
              <a:off x="521" y="1213"/>
              <a:ext cx="5081" cy="2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l">
                <a:spcBef>
                  <a:spcPct val="20000"/>
                </a:spcBef>
                <a:buFontTx/>
                <a:buChar char="•"/>
              </a:pPr>
              <a:r>
                <a:rPr lang="zh-CN" altLang="en-US" sz="2400" dirty="0">
                  <a:solidFill>
                    <a:srgbClr val="1A1C38"/>
                  </a:solidFill>
                </a:rPr>
                <a:t>直插电阻</a:t>
              </a:r>
              <a:r>
                <a:rPr lang="en-US" altLang="zh-CN" sz="2400" dirty="0">
                  <a:solidFill>
                    <a:srgbClr val="1A1C38"/>
                  </a:solidFill>
                </a:rPr>
                <a:t>:           AXIAL0.3              RES2</a:t>
              </a:r>
            </a:p>
            <a:p>
              <a:pPr marL="342900" indent="-342900" algn="l">
                <a:spcBef>
                  <a:spcPct val="20000"/>
                </a:spcBef>
                <a:buFontTx/>
                <a:buChar char="•"/>
              </a:pPr>
              <a:r>
                <a:rPr lang="zh-CN" altLang="en-US" sz="2400" dirty="0">
                  <a:solidFill>
                    <a:srgbClr val="1A1C38"/>
                  </a:solidFill>
                </a:rPr>
                <a:t>无极性电容</a:t>
              </a:r>
              <a:r>
                <a:rPr lang="en-US" altLang="zh-CN" sz="2400" dirty="0">
                  <a:solidFill>
                    <a:srgbClr val="1A1C38"/>
                  </a:solidFill>
                </a:rPr>
                <a:t>:       RAD0.1                  CAP</a:t>
              </a:r>
            </a:p>
            <a:p>
              <a:pPr marL="342900" indent="-342900" algn="l">
                <a:spcBef>
                  <a:spcPct val="20000"/>
                </a:spcBef>
                <a:buFontTx/>
                <a:buChar char="•"/>
              </a:pPr>
              <a:r>
                <a:rPr lang="en-US" altLang="zh-CN" sz="2400" dirty="0">
                  <a:solidFill>
                    <a:srgbClr val="1A1C38"/>
                  </a:solidFill>
                </a:rPr>
                <a:t>LM741:               DIP8                       LM741</a:t>
              </a:r>
            </a:p>
            <a:p>
              <a:pPr marL="342900" indent="-342900" algn="l">
                <a:spcBef>
                  <a:spcPct val="20000"/>
                </a:spcBef>
                <a:buFontTx/>
                <a:buChar char="•"/>
              </a:pPr>
              <a:r>
                <a:rPr lang="en-US" altLang="zh-CN" sz="2400" dirty="0">
                  <a:solidFill>
                    <a:srgbClr val="1A1C38"/>
                  </a:solidFill>
                </a:rPr>
                <a:t>CD4049</a:t>
              </a:r>
              <a:r>
                <a:rPr lang="zh-CN" altLang="en-US" sz="2400" dirty="0">
                  <a:solidFill>
                    <a:srgbClr val="1A1C38"/>
                  </a:solidFill>
                </a:rPr>
                <a:t>：           </a:t>
              </a:r>
              <a:r>
                <a:rPr lang="en-US" altLang="zh-CN" sz="2400" dirty="0">
                  <a:solidFill>
                    <a:srgbClr val="1A1C38"/>
                  </a:solidFill>
                </a:rPr>
                <a:t>DIP16                    4049</a:t>
              </a:r>
            </a:p>
            <a:p>
              <a:pPr marL="342900" indent="-342900" algn="l">
                <a:spcBef>
                  <a:spcPct val="20000"/>
                </a:spcBef>
                <a:buFontTx/>
                <a:buChar char="•"/>
              </a:pPr>
              <a:r>
                <a:rPr lang="zh-CN" altLang="en-US" sz="2400" dirty="0">
                  <a:solidFill>
                    <a:srgbClr val="1A1C38"/>
                  </a:solidFill>
                </a:rPr>
                <a:t>普通二极管</a:t>
              </a:r>
              <a:r>
                <a:rPr lang="en-US" altLang="zh-CN" sz="2400" dirty="0">
                  <a:solidFill>
                    <a:srgbClr val="1A1C38"/>
                  </a:solidFill>
                </a:rPr>
                <a:t>:       DIODE0.4              DIODE</a:t>
              </a:r>
            </a:p>
            <a:p>
              <a:pPr marL="342900" indent="-342900" algn="l">
                <a:spcBef>
                  <a:spcPct val="20000"/>
                </a:spcBef>
                <a:buFontTx/>
                <a:buChar char="•"/>
              </a:pPr>
              <a:r>
                <a:rPr lang="zh-CN" altLang="en-US" sz="2400" dirty="0">
                  <a:solidFill>
                    <a:srgbClr val="1A1C38"/>
                  </a:solidFill>
                </a:rPr>
                <a:t>单列直插接口：</a:t>
              </a:r>
              <a:r>
                <a:rPr lang="en-US" altLang="zh-CN" sz="2400" dirty="0">
                  <a:solidFill>
                    <a:srgbClr val="1A1C38"/>
                  </a:solidFill>
                </a:rPr>
                <a:t>SIP2</a:t>
              </a:r>
              <a:r>
                <a:rPr lang="zh-CN" altLang="en-US" sz="2400" dirty="0">
                  <a:solidFill>
                    <a:srgbClr val="1A1C38"/>
                  </a:solidFill>
                </a:rPr>
                <a:t>、</a:t>
              </a:r>
              <a:r>
                <a:rPr lang="en-US" altLang="zh-CN" sz="2400" dirty="0">
                  <a:solidFill>
                    <a:srgbClr val="1A1C38"/>
                  </a:solidFill>
                </a:rPr>
                <a:t>SIP1</a:t>
              </a:r>
              <a:r>
                <a:rPr lang="zh-CN" altLang="en-US" sz="2400" dirty="0">
                  <a:solidFill>
                    <a:srgbClr val="1A1C38"/>
                  </a:solidFill>
                </a:rPr>
                <a:t>等        </a:t>
              </a:r>
              <a:r>
                <a:rPr lang="en-US" altLang="zh-CN" sz="2400" dirty="0">
                  <a:solidFill>
                    <a:srgbClr val="1A1C38"/>
                  </a:solidFill>
                </a:rPr>
                <a:t>CON2</a:t>
              </a:r>
              <a:r>
                <a:rPr lang="zh-CN" altLang="en-US" sz="2400" dirty="0">
                  <a:solidFill>
                    <a:srgbClr val="1A1C38"/>
                  </a:solidFill>
                </a:rPr>
                <a:t>、</a:t>
              </a:r>
              <a:r>
                <a:rPr lang="en-US" altLang="zh-CN" sz="2400" dirty="0">
                  <a:solidFill>
                    <a:srgbClr val="1A1C38"/>
                  </a:solidFill>
                </a:rPr>
                <a:t>CON1</a:t>
              </a:r>
              <a:r>
                <a:rPr lang="zh-CN" altLang="en-US" sz="2400" dirty="0">
                  <a:solidFill>
                    <a:srgbClr val="1A1C38"/>
                  </a:solidFill>
                </a:rPr>
                <a:t>等</a:t>
              </a:r>
            </a:p>
            <a:p>
              <a:pPr marL="342900" indent="-342900" algn="l">
                <a:spcBef>
                  <a:spcPct val="20000"/>
                </a:spcBef>
                <a:buFontTx/>
                <a:buChar char="•"/>
              </a:pPr>
              <a:r>
                <a:rPr lang="zh-CN" altLang="en-US" sz="2400" dirty="0">
                  <a:solidFill>
                    <a:srgbClr val="1A1C38"/>
                  </a:solidFill>
                </a:rPr>
                <a:t>电解电容：         </a:t>
              </a:r>
              <a:r>
                <a:rPr lang="en-US" altLang="zh-CN" sz="2400" dirty="0">
                  <a:solidFill>
                    <a:srgbClr val="1A1C38"/>
                  </a:solidFill>
                </a:rPr>
                <a:t>RB.1/.2                   ELECTRO1</a:t>
              </a:r>
            </a:p>
            <a:p>
              <a:pPr marL="342900" indent="-342900" algn="l">
                <a:spcBef>
                  <a:spcPct val="20000"/>
                </a:spcBef>
                <a:buFontTx/>
                <a:buChar char="•"/>
              </a:pPr>
              <a:r>
                <a:rPr lang="zh-CN" altLang="en-US" sz="2400" dirty="0">
                  <a:solidFill>
                    <a:srgbClr val="FF0000"/>
                  </a:solidFill>
                </a:rPr>
                <a:t>发光二极管：    </a:t>
              </a:r>
              <a:r>
                <a:rPr lang="en-US" altLang="zh-CN" sz="2400" dirty="0">
                  <a:solidFill>
                    <a:srgbClr val="FF0000"/>
                  </a:solidFill>
                </a:rPr>
                <a:t>LED                        </a:t>
              </a:r>
              <a:r>
                <a:rPr lang="en-US" altLang="zh-CN" sz="2400" dirty="0" err="1">
                  <a:solidFill>
                    <a:srgbClr val="FF0000"/>
                  </a:solidFill>
                </a:rPr>
                <a:t>LED</a:t>
              </a:r>
              <a:r>
                <a:rPr lang="en-US" altLang="zh-CN" sz="2400" dirty="0">
                  <a:solidFill>
                    <a:srgbClr val="FF0000"/>
                  </a:solidFill>
                </a:rPr>
                <a:t> (</a:t>
              </a:r>
              <a:r>
                <a:rPr lang="zh-CN" altLang="en-US" sz="2400" dirty="0">
                  <a:solidFill>
                    <a:srgbClr val="FF0000"/>
                  </a:solidFill>
                </a:rPr>
                <a:t>自定义</a:t>
              </a:r>
              <a:r>
                <a:rPr lang="en-US" altLang="zh-CN" sz="2400" dirty="0">
                  <a:solidFill>
                    <a:srgbClr val="FF0000"/>
                  </a:solidFill>
                </a:rPr>
                <a:t>) </a:t>
              </a:r>
            </a:p>
            <a:p>
              <a:pPr marL="342900" indent="-342900" algn="l">
                <a:spcBef>
                  <a:spcPct val="20000"/>
                </a:spcBef>
                <a:buFontTx/>
                <a:buChar char="•"/>
              </a:pPr>
              <a:r>
                <a:rPr lang="zh-CN" altLang="en-US" sz="2400" dirty="0">
                  <a:solidFill>
                    <a:srgbClr val="FF0000"/>
                  </a:solidFill>
                </a:rPr>
                <a:t>传感器：            </a:t>
              </a:r>
              <a:r>
                <a:rPr lang="en-US" altLang="zh-CN" sz="2400" dirty="0">
                  <a:solidFill>
                    <a:srgbClr val="FF0000"/>
                  </a:solidFill>
                </a:rPr>
                <a:t>SEN                        OPTOISO1 (</a:t>
              </a:r>
              <a:r>
                <a:rPr lang="zh-CN" altLang="en-US" sz="2400" dirty="0">
                  <a:solidFill>
                    <a:srgbClr val="FF0000"/>
                  </a:solidFill>
                </a:rPr>
                <a:t>自定义</a:t>
              </a:r>
              <a:r>
                <a:rPr lang="en-US" altLang="zh-CN" sz="2400" dirty="0">
                  <a:solidFill>
                    <a:srgbClr val="FF0000"/>
                  </a:solidFill>
                </a:rPr>
                <a:t>) </a:t>
              </a:r>
            </a:p>
          </p:txBody>
        </p:sp>
      </p:grpSp>
      <p:sp>
        <p:nvSpPr>
          <p:cNvPr id="40985" name="Rectangle 14"/>
          <p:cNvSpPr>
            <a:spLocks noChangeArrowheads="1"/>
          </p:cNvSpPr>
          <p:nvPr/>
        </p:nvSpPr>
        <p:spPr bwMode="auto">
          <a:xfrm>
            <a:off x="1258888" y="188913"/>
            <a:ext cx="41068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电路原理图设计</a:t>
            </a:r>
          </a:p>
        </p:txBody>
      </p:sp>
      <p:sp>
        <p:nvSpPr>
          <p:cNvPr id="40986" name="Text Box 12"/>
          <p:cNvSpPr txBox="1">
            <a:spLocks noChangeArrowheads="1"/>
          </p:cNvSpPr>
          <p:nvPr/>
        </p:nvSpPr>
        <p:spPr bwMode="auto">
          <a:xfrm>
            <a:off x="5795963" y="333375"/>
            <a:ext cx="3348037"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楷体_GB2312" pitchFamily="49" charset="-122"/>
                <a:ea typeface="宋体" pitchFamily="2" charset="-122"/>
              </a:rPr>
              <a:t>常用元件说明</a:t>
            </a:r>
          </a:p>
        </p:txBody>
      </p:sp>
      <p:sp>
        <p:nvSpPr>
          <p:cNvPr id="40988" name="Text Box 28"/>
          <p:cNvSpPr txBox="1">
            <a:spLocks noChangeArrowheads="1"/>
          </p:cNvSpPr>
          <p:nvPr/>
        </p:nvSpPr>
        <p:spPr bwMode="auto">
          <a:xfrm>
            <a:off x="1707933" y="1254125"/>
            <a:ext cx="5593198" cy="523220"/>
          </a:xfrm>
          <a:prstGeom prst="rect">
            <a:avLst/>
          </a:prstGeom>
          <a:solidFill>
            <a:schemeClr val="accent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spAutoFit/>
          </a:bodyPr>
          <a:lstStyle/>
          <a:p>
            <a:r>
              <a:rPr lang="zh-CN" altLang="en-US" dirty="0"/>
              <a:t>练习</a:t>
            </a:r>
            <a:r>
              <a:rPr lang="en-US" altLang="zh-CN" dirty="0"/>
              <a:t>2</a:t>
            </a:r>
            <a:r>
              <a:rPr lang="en-US" altLang="zh-CN" dirty="0">
                <a:latin typeface="宋体"/>
              </a:rPr>
              <a:t>——</a:t>
            </a:r>
            <a:r>
              <a:rPr lang="zh-CN" altLang="en-US" dirty="0"/>
              <a:t>传感器、放大、负电源</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62" name="Group 2"/>
          <p:cNvGrpSpPr>
            <a:grpSpLocks/>
          </p:cNvGrpSpPr>
          <p:nvPr/>
        </p:nvGrpSpPr>
        <p:grpSpPr bwMode="auto">
          <a:xfrm>
            <a:off x="196850" y="188913"/>
            <a:ext cx="8839200" cy="1066800"/>
            <a:chOff x="-8" y="59"/>
            <a:chExt cx="5760" cy="1057"/>
          </a:xfrm>
        </p:grpSpPr>
        <p:sp>
          <p:nvSpPr>
            <p:cNvPr id="75779"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defRPr/>
              </a:pPr>
              <a:endParaRPr lang="zh-CN" altLang="en-US">
                <a:ea typeface="楷体_GB2312" pitchFamily="49" charset="-122"/>
              </a:endParaRPr>
            </a:p>
          </p:txBody>
        </p:sp>
        <p:sp>
          <p:nvSpPr>
            <p:cNvPr id="75780"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defRPr/>
              </a:pPr>
              <a:endParaRPr lang="zh-CN" altLang="en-US">
                <a:ea typeface="楷体_GB2312" pitchFamily="49" charset="-122"/>
              </a:endParaRPr>
            </a:p>
          </p:txBody>
        </p:sp>
        <p:grpSp>
          <p:nvGrpSpPr>
            <p:cNvPr id="92165" name="Group 5"/>
            <p:cNvGrpSpPr>
              <a:grpSpLocks/>
            </p:cNvGrpSpPr>
            <p:nvPr/>
          </p:nvGrpSpPr>
          <p:grpSpPr bwMode="auto">
            <a:xfrm>
              <a:off x="-8" y="59"/>
              <a:ext cx="833" cy="990"/>
              <a:chOff x="-8" y="59"/>
              <a:chExt cx="833" cy="990"/>
            </a:xfrm>
          </p:grpSpPr>
          <p:sp>
            <p:nvSpPr>
              <p:cNvPr id="92166"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ea typeface="楷体_GB2312" pitchFamily="49" charset="-122"/>
                </a:endParaRPr>
              </a:p>
            </p:txBody>
          </p:sp>
          <p:sp>
            <p:nvSpPr>
              <p:cNvPr id="92167"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ea typeface="楷体_GB2312" pitchFamily="49" charset="-122"/>
                </a:endParaRPr>
              </a:p>
            </p:txBody>
          </p:sp>
          <p:sp>
            <p:nvSpPr>
              <p:cNvPr id="92168"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ea typeface="楷体_GB2312" pitchFamily="49" charset="-122"/>
                </a:endParaRPr>
              </a:p>
            </p:txBody>
          </p:sp>
          <p:sp>
            <p:nvSpPr>
              <p:cNvPr id="92169"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ea typeface="楷体_GB2312" pitchFamily="49" charset="-122"/>
                </a:endParaRPr>
              </a:p>
            </p:txBody>
          </p:sp>
        </p:grpSp>
      </p:grpSp>
      <p:grpSp>
        <p:nvGrpSpPr>
          <p:cNvPr id="92183" name="Group 23"/>
          <p:cNvGrpSpPr>
            <a:grpSpLocks/>
          </p:cNvGrpSpPr>
          <p:nvPr/>
        </p:nvGrpSpPr>
        <p:grpSpPr bwMode="auto">
          <a:xfrm>
            <a:off x="379413" y="1628775"/>
            <a:ext cx="8585200" cy="5208588"/>
            <a:chOff x="249" y="784"/>
            <a:chExt cx="5408" cy="3281"/>
          </a:xfrm>
        </p:grpSpPr>
        <p:sp>
          <p:nvSpPr>
            <p:cNvPr id="92171" name="Text Box 11"/>
            <p:cNvSpPr txBox="1">
              <a:spLocks noChangeArrowheads="1"/>
            </p:cNvSpPr>
            <p:nvPr/>
          </p:nvSpPr>
          <p:spPr bwMode="auto">
            <a:xfrm>
              <a:off x="249" y="784"/>
              <a:ext cx="231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pPr>
              <a:endParaRPr lang="zh-CN" altLang="zh-CN" sz="2400"/>
            </a:p>
          </p:txBody>
        </p:sp>
        <p:sp>
          <p:nvSpPr>
            <p:cNvPr id="92172" name="Text Box 12"/>
            <p:cNvSpPr txBox="1">
              <a:spLocks noChangeArrowheads="1"/>
            </p:cNvSpPr>
            <p:nvPr/>
          </p:nvSpPr>
          <p:spPr bwMode="auto">
            <a:xfrm>
              <a:off x="249" y="784"/>
              <a:ext cx="231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pPr>
              <a:endParaRPr lang="zh-CN" altLang="zh-CN" sz="2400"/>
            </a:p>
          </p:txBody>
        </p:sp>
        <p:sp>
          <p:nvSpPr>
            <p:cNvPr id="92173" name="Text Box 14"/>
            <p:cNvSpPr txBox="1">
              <a:spLocks noChangeArrowheads="1"/>
            </p:cNvSpPr>
            <p:nvPr/>
          </p:nvSpPr>
          <p:spPr bwMode="auto">
            <a:xfrm>
              <a:off x="856" y="866"/>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r>
                <a:rPr lang="zh-CN" altLang="en-US" sz="2400">
                  <a:latin typeface="Tahoma" pitchFamily="34" charset="0"/>
                  <a:ea typeface="宋体" pitchFamily="2" charset="-122"/>
                </a:rPr>
                <a:t>名称</a:t>
              </a:r>
            </a:p>
          </p:txBody>
        </p:sp>
        <p:sp>
          <p:nvSpPr>
            <p:cNvPr id="92174" name="Text Box 15"/>
            <p:cNvSpPr txBox="1">
              <a:spLocks noChangeArrowheads="1"/>
            </p:cNvSpPr>
            <p:nvPr/>
          </p:nvSpPr>
          <p:spPr bwMode="auto">
            <a:xfrm>
              <a:off x="1912" y="874"/>
              <a:ext cx="15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r>
                <a:rPr lang="zh-CN" altLang="en-US" sz="2400">
                  <a:latin typeface="Tahoma" pitchFamily="34" charset="0"/>
                  <a:ea typeface="宋体" pitchFamily="2" charset="-122"/>
                </a:rPr>
                <a:t>封装</a:t>
              </a:r>
              <a:r>
                <a:rPr lang="en-US" altLang="zh-CN" sz="2400">
                  <a:latin typeface="Tahoma" pitchFamily="34" charset="0"/>
                  <a:ea typeface="宋体" pitchFamily="2" charset="-122"/>
                </a:rPr>
                <a:t>(footprint)</a:t>
              </a:r>
            </a:p>
          </p:txBody>
        </p:sp>
        <p:sp>
          <p:nvSpPr>
            <p:cNvPr id="92175" name="Text Box 16"/>
            <p:cNvSpPr txBox="1">
              <a:spLocks noChangeArrowheads="1"/>
            </p:cNvSpPr>
            <p:nvPr/>
          </p:nvSpPr>
          <p:spPr bwMode="auto">
            <a:xfrm>
              <a:off x="3566" y="866"/>
              <a:ext cx="123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r>
                <a:rPr lang="en-US" altLang="zh-CN" sz="2400">
                  <a:latin typeface="Tahoma" pitchFamily="34" charset="0"/>
                  <a:ea typeface="宋体" pitchFamily="2" charset="-122"/>
                </a:rPr>
                <a:t>SCHLIB</a:t>
              </a:r>
              <a:r>
                <a:rPr lang="zh-CN" altLang="en-US" sz="2400">
                  <a:latin typeface="Tahoma" pitchFamily="34" charset="0"/>
                  <a:ea typeface="宋体" pitchFamily="2" charset="-122"/>
                </a:rPr>
                <a:t>名称</a:t>
              </a:r>
            </a:p>
          </p:txBody>
        </p:sp>
        <p:sp>
          <p:nvSpPr>
            <p:cNvPr id="92178" name="Rectangle 18" descr="Rectangle: Click to edit Master text styles&#10;Second level&#10;Third level&#10;Fourth level&#10;Fifth level"/>
            <p:cNvSpPr>
              <a:spLocks noChangeArrowheads="1"/>
            </p:cNvSpPr>
            <p:nvPr/>
          </p:nvSpPr>
          <p:spPr bwMode="auto">
            <a:xfrm>
              <a:off x="521" y="1233"/>
              <a:ext cx="5136" cy="2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l">
                <a:lnSpc>
                  <a:spcPct val="90000"/>
                </a:lnSpc>
                <a:spcBef>
                  <a:spcPct val="20000"/>
                </a:spcBef>
                <a:buFontTx/>
                <a:buChar char="•"/>
              </a:pPr>
              <a:r>
                <a:rPr lang="zh-CN" altLang="en-US" sz="2400" dirty="0">
                  <a:solidFill>
                    <a:srgbClr val="1A1C38"/>
                  </a:solidFill>
                </a:rPr>
                <a:t>直插电阻</a:t>
              </a:r>
              <a:r>
                <a:rPr lang="en-US" altLang="zh-CN" sz="2400" dirty="0">
                  <a:solidFill>
                    <a:srgbClr val="1A1C38"/>
                  </a:solidFill>
                </a:rPr>
                <a:t>:           AXIAL0.3             RES2</a:t>
              </a:r>
            </a:p>
            <a:p>
              <a:pPr marL="342900" indent="-342900" algn="l">
                <a:lnSpc>
                  <a:spcPct val="90000"/>
                </a:lnSpc>
                <a:spcBef>
                  <a:spcPct val="20000"/>
                </a:spcBef>
                <a:buFontTx/>
                <a:buChar char="•"/>
              </a:pPr>
              <a:r>
                <a:rPr lang="zh-CN" altLang="en-US" sz="2400" dirty="0">
                  <a:solidFill>
                    <a:srgbClr val="1A1C38"/>
                  </a:solidFill>
                </a:rPr>
                <a:t>无极性电容</a:t>
              </a:r>
              <a:r>
                <a:rPr lang="en-US" altLang="zh-CN" sz="2400" dirty="0">
                  <a:solidFill>
                    <a:srgbClr val="1A1C38"/>
                  </a:solidFill>
                </a:rPr>
                <a:t>:       RAD0.1                 CAP</a:t>
              </a:r>
            </a:p>
            <a:p>
              <a:pPr marL="342900" indent="-342900" algn="l">
                <a:lnSpc>
                  <a:spcPct val="90000"/>
                </a:lnSpc>
                <a:spcBef>
                  <a:spcPct val="20000"/>
                </a:spcBef>
                <a:buFontTx/>
                <a:buChar char="•"/>
              </a:pPr>
              <a:r>
                <a:rPr lang="zh-CN" altLang="en-US" sz="2400" dirty="0">
                  <a:solidFill>
                    <a:srgbClr val="1A1C38"/>
                  </a:solidFill>
                </a:rPr>
                <a:t>单片机</a:t>
              </a:r>
              <a:r>
                <a:rPr lang="en-US" altLang="zh-CN" sz="2400" dirty="0">
                  <a:solidFill>
                    <a:srgbClr val="1A1C38"/>
                  </a:solidFill>
                </a:rPr>
                <a:t>:               DIP40                    8051</a:t>
              </a:r>
              <a:endParaRPr lang="en-US" altLang="zh-CN" sz="2400" dirty="0">
                <a:solidFill>
                  <a:srgbClr val="FF0000"/>
                </a:solidFill>
              </a:endParaRPr>
            </a:p>
            <a:p>
              <a:pPr marL="342900" indent="-342900" algn="l">
                <a:lnSpc>
                  <a:spcPct val="90000"/>
                </a:lnSpc>
                <a:spcBef>
                  <a:spcPct val="20000"/>
                </a:spcBef>
                <a:buFontTx/>
                <a:buChar char="•"/>
              </a:pPr>
              <a:r>
                <a:rPr lang="zh-CN" altLang="en-US" sz="2400" dirty="0">
                  <a:solidFill>
                    <a:srgbClr val="1A1C38"/>
                  </a:solidFill>
                </a:rPr>
                <a:t>单列直插接口：</a:t>
              </a:r>
              <a:r>
                <a:rPr lang="en-US" altLang="zh-CN" sz="2400" dirty="0">
                  <a:solidFill>
                    <a:srgbClr val="1A1C38"/>
                  </a:solidFill>
                </a:rPr>
                <a:t>SIP3                       CON3</a:t>
              </a:r>
            </a:p>
            <a:p>
              <a:pPr marL="342900" indent="-342900" algn="l">
                <a:lnSpc>
                  <a:spcPct val="90000"/>
                </a:lnSpc>
                <a:spcBef>
                  <a:spcPct val="20000"/>
                </a:spcBef>
                <a:buFontTx/>
                <a:buChar char="•"/>
              </a:pPr>
              <a:r>
                <a:rPr lang="zh-CN" altLang="en-US" sz="2400" dirty="0">
                  <a:solidFill>
                    <a:srgbClr val="1A1C38"/>
                  </a:solidFill>
                </a:rPr>
                <a:t>三极管：            </a:t>
              </a:r>
              <a:r>
                <a:rPr lang="en-US" altLang="zh-CN" sz="2400" dirty="0">
                  <a:solidFill>
                    <a:srgbClr val="1A1C38"/>
                  </a:solidFill>
                </a:rPr>
                <a:t>TO92C                   NPN</a:t>
              </a:r>
              <a:r>
                <a:rPr lang="zh-CN" altLang="en-US" sz="2400" dirty="0">
                  <a:solidFill>
                    <a:srgbClr val="1A1C38"/>
                  </a:solidFill>
                </a:rPr>
                <a:t>、</a:t>
              </a:r>
              <a:r>
                <a:rPr lang="en-US" altLang="zh-CN" sz="2400" dirty="0">
                  <a:solidFill>
                    <a:srgbClr val="1A1C38"/>
                  </a:solidFill>
                </a:rPr>
                <a:t>PNP</a:t>
              </a:r>
            </a:p>
            <a:p>
              <a:pPr marL="342900" indent="-342900" algn="l">
                <a:lnSpc>
                  <a:spcPct val="90000"/>
                </a:lnSpc>
                <a:spcBef>
                  <a:spcPct val="20000"/>
                </a:spcBef>
                <a:buFontTx/>
                <a:buChar char="•"/>
              </a:pPr>
              <a:r>
                <a:rPr lang="zh-CN" altLang="en-US" sz="2400" dirty="0">
                  <a:solidFill>
                    <a:srgbClr val="1A1C38"/>
                  </a:solidFill>
                </a:rPr>
                <a:t>拨动开关：         </a:t>
              </a:r>
              <a:r>
                <a:rPr lang="en-US" altLang="zh-CN" sz="2400" dirty="0">
                  <a:solidFill>
                    <a:srgbClr val="1A1C38"/>
                  </a:solidFill>
                </a:rPr>
                <a:t>SIP3                      SW SPDT</a:t>
              </a:r>
            </a:p>
            <a:p>
              <a:pPr marL="342900" indent="-342900" algn="l">
                <a:lnSpc>
                  <a:spcPct val="90000"/>
                </a:lnSpc>
                <a:spcBef>
                  <a:spcPct val="20000"/>
                </a:spcBef>
                <a:buFontTx/>
                <a:buChar char="•"/>
              </a:pPr>
              <a:r>
                <a:rPr lang="zh-CN" altLang="en-US" sz="2400" dirty="0"/>
                <a:t>电解电容</a:t>
              </a:r>
              <a:r>
                <a:rPr lang="en-US" altLang="zh-CN" sz="2400" dirty="0"/>
                <a:t>:           RB.1/.2                  ELECTRO1</a:t>
              </a:r>
            </a:p>
            <a:p>
              <a:pPr marL="342900" indent="-342900" algn="l">
                <a:lnSpc>
                  <a:spcPct val="90000"/>
                </a:lnSpc>
                <a:spcBef>
                  <a:spcPct val="20000"/>
                </a:spcBef>
                <a:buFontTx/>
                <a:buChar char="•"/>
              </a:pPr>
              <a:r>
                <a:rPr lang="zh-CN" altLang="en-US" sz="2400" dirty="0">
                  <a:solidFill>
                    <a:srgbClr val="FF0000"/>
                  </a:solidFill>
                </a:rPr>
                <a:t>发光二极管：    </a:t>
              </a:r>
              <a:r>
                <a:rPr lang="en-US" altLang="zh-CN" sz="2400" dirty="0">
                  <a:solidFill>
                    <a:srgbClr val="FF0000"/>
                  </a:solidFill>
                </a:rPr>
                <a:t>LED                       </a:t>
              </a:r>
              <a:r>
                <a:rPr lang="en-US" altLang="zh-CN" sz="2400" dirty="0" err="1">
                  <a:solidFill>
                    <a:srgbClr val="FF0000"/>
                  </a:solidFill>
                </a:rPr>
                <a:t>LED</a:t>
              </a:r>
              <a:r>
                <a:rPr lang="en-US" altLang="zh-CN" sz="2400" dirty="0">
                  <a:solidFill>
                    <a:srgbClr val="FF0000"/>
                  </a:solidFill>
                </a:rPr>
                <a:t> </a:t>
              </a:r>
              <a:r>
                <a:rPr lang="zh-CN" altLang="en-US" sz="2400" dirty="0">
                  <a:solidFill>
                    <a:srgbClr val="FF0000"/>
                  </a:solidFill>
                  <a:ea typeface="楷体_GB2312" pitchFamily="49" charset="-122"/>
                </a:rPr>
                <a:t>（自定义）</a:t>
              </a:r>
              <a:endParaRPr lang="zh-CN" altLang="en-US" sz="2400" dirty="0">
                <a:solidFill>
                  <a:srgbClr val="FF0000"/>
                </a:solidFill>
              </a:endParaRPr>
            </a:p>
            <a:p>
              <a:pPr marL="342900" indent="-342900" algn="l">
                <a:lnSpc>
                  <a:spcPct val="90000"/>
                </a:lnSpc>
                <a:spcBef>
                  <a:spcPct val="20000"/>
                </a:spcBef>
                <a:buFontTx/>
                <a:buChar char="•"/>
              </a:pPr>
              <a:r>
                <a:rPr lang="zh-CN" altLang="en-US" sz="2400" dirty="0">
                  <a:solidFill>
                    <a:srgbClr val="FF0000"/>
                  </a:solidFill>
                </a:rPr>
                <a:t>数码管：            </a:t>
              </a:r>
              <a:r>
                <a:rPr lang="en-US" altLang="zh-CN" sz="2400" dirty="0">
                  <a:solidFill>
                    <a:srgbClr val="FF0000"/>
                  </a:solidFill>
                </a:rPr>
                <a:t>DIS                        </a:t>
              </a:r>
              <a:r>
                <a:rPr lang="en-US" altLang="zh-CN" sz="2400" dirty="0" err="1">
                  <a:solidFill>
                    <a:srgbClr val="FF0000"/>
                  </a:solidFill>
                </a:rPr>
                <a:t>DIS</a:t>
              </a:r>
              <a:r>
                <a:rPr lang="zh-CN" altLang="en-US" sz="2400" dirty="0">
                  <a:solidFill>
                    <a:srgbClr val="FF0000"/>
                  </a:solidFill>
                </a:rPr>
                <a:t>（自定义）</a:t>
              </a:r>
            </a:p>
            <a:p>
              <a:pPr marL="342900" indent="-342900" algn="l">
                <a:lnSpc>
                  <a:spcPct val="90000"/>
                </a:lnSpc>
                <a:spcBef>
                  <a:spcPct val="20000"/>
                </a:spcBef>
                <a:buFontTx/>
                <a:buChar char="•"/>
              </a:pPr>
              <a:r>
                <a:rPr lang="zh-CN" altLang="en-US" sz="2400" dirty="0">
                  <a:solidFill>
                    <a:srgbClr val="FF0000"/>
                  </a:solidFill>
                </a:rPr>
                <a:t>按钮开关：        </a:t>
              </a:r>
              <a:r>
                <a:rPr lang="en-US" altLang="zh-CN" sz="2400" dirty="0">
                  <a:solidFill>
                    <a:srgbClr val="FF0000"/>
                  </a:solidFill>
                </a:rPr>
                <a:t>SW                        SW-PB </a:t>
              </a:r>
              <a:r>
                <a:rPr lang="zh-CN" altLang="en-US" sz="2400" dirty="0">
                  <a:solidFill>
                    <a:srgbClr val="FF0000"/>
                  </a:solidFill>
                  <a:ea typeface="楷体_GB2312" pitchFamily="49" charset="-122"/>
                </a:rPr>
                <a:t>（自定义）</a:t>
              </a:r>
              <a:endParaRPr lang="zh-CN" altLang="en-US" sz="2400" dirty="0">
                <a:solidFill>
                  <a:srgbClr val="FF0000"/>
                </a:solidFill>
              </a:endParaRPr>
            </a:p>
            <a:p>
              <a:pPr marL="342900" indent="-342900" algn="l">
                <a:lnSpc>
                  <a:spcPct val="90000"/>
                </a:lnSpc>
                <a:spcBef>
                  <a:spcPct val="20000"/>
                </a:spcBef>
                <a:buFontTx/>
                <a:buChar char="•"/>
              </a:pPr>
              <a:r>
                <a:rPr lang="zh-CN" altLang="en-US" sz="2400" dirty="0">
                  <a:solidFill>
                    <a:srgbClr val="FF0000"/>
                  </a:solidFill>
                </a:rPr>
                <a:t>晶振：                </a:t>
              </a:r>
              <a:r>
                <a:rPr lang="en-US" altLang="zh-CN" sz="2400" dirty="0">
                  <a:solidFill>
                    <a:srgbClr val="FF0000"/>
                  </a:solidFill>
                </a:rPr>
                <a:t>CRYSTAL            </a:t>
              </a:r>
              <a:r>
                <a:rPr lang="en-US" altLang="zh-CN" sz="2400" dirty="0" err="1">
                  <a:solidFill>
                    <a:srgbClr val="FF0000"/>
                  </a:solidFill>
                </a:rPr>
                <a:t>CRYSTAL</a:t>
              </a:r>
              <a:r>
                <a:rPr lang="en-US" altLang="zh-CN" sz="2400" dirty="0">
                  <a:solidFill>
                    <a:srgbClr val="FF0000"/>
                  </a:solidFill>
                </a:rPr>
                <a:t> </a:t>
              </a:r>
              <a:r>
                <a:rPr lang="zh-CN" altLang="en-US" sz="2400" dirty="0">
                  <a:solidFill>
                    <a:srgbClr val="FF0000"/>
                  </a:solidFill>
                  <a:ea typeface="楷体_GB2312" pitchFamily="49" charset="-122"/>
                </a:rPr>
                <a:t>（自定义）</a:t>
              </a:r>
              <a:r>
                <a:rPr lang="zh-CN" altLang="en-US" sz="2400" dirty="0">
                  <a:solidFill>
                    <a:srgbClr val="FF0000"/>
                  </a:solidFill>
                </a:rPr>
                <a:t> </a:t>
              </a:r>
            </a:p>
          </p:txBody>
        </p:sp>
      </p:grpSp>
      <p:sp>
        <p:nvSpPr>
          <p:cNvPr id="92180" name="Rectangle 14"/>
          <p:cNvSpPr>
            <a:spLocks noChangeArrowheads="1"/>
          </p:cNvSpPr>
          <p:nvPr/>
        </p:nvSpPr>
        <p:spPr bwMode="auto">
          <a:xfrm>
            <a:off x="1258888" y="188913"/>
            <a:ext cx="41068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电路原理图设计</a:t>
            </a:r>
          </a:p>
        </p:txBody>
      </p:sp>
      <p:sp>
        <p:nvSpPr>
          <p:cNvPr id="92182" name="Text Box 12"/>
          <p:cNvSpPr txBox="1">
            <a:spLocks noChangeArrowheads="1"/>
          </p:cNvSpPr>
          <p:nvPr/>
        </p:nvSpPr>
        <p:spPr bwMode="auto">
          <a:xfrm>
            <a:off x="5795963" y="333375"/>
            <a:ext cx="3348037"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楷体_GB2312" pitchFamily="49" charset="-122"/>
                <a:ea typeface="宋体" pitchFamily="2" charset="-122"/>
              </a:rPr>
              <a:t>常用元件说明</a:t>
            </a:r>
          </a:p>
        </p:txBody>
      </p:sp>
      <p:sp>
        <p:nvSpPr>
          <p:cNvPr id="92184" name="Text Box 24"/>
          <p:cNvSpPr txBox="1">
            <a:spLocks noChangeArrowheads="1"/>
          </p:cNvSpPr>
          <p:nvPr/>
        </p:nvSpPr>
        <p:spPr bwMode="auto">
          <a:xfrm>
            <a:off x="2698596" y="1254125"/>
            <a:ext cx="3610283" cy="523220"/>
          </a:xfrm>
          <a:prstGeom prst="rect">
            <a:avLst/>
          </a:prstGeom>
          <a:solidFill>
            <a:schemeClr val="accent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spAutoFit/>
          </a:bodyPr>
          <a:lstStyle/>
          <a:p>
            <a:r>
              <a:rPr lang="zh-CN" altLang="en-US" dirty="0"/>
              <a:t>练习</a:t>
            </a:r>
            <a:r>
              <a:rPr lang="en-US" altLang="zh-CN" dirty="0"/>
              <a:t>3</a:t>
            </a:r>
            <a:r>
              <a:rPr lang="en-US" altLang="zh-CN" dirty="0">
                <a:latin typeface="宋体"/>
              </a:rPr>
              <a:t>——</a:t>
            </a:r>
            <a:r>
              <a:rPr lang="zh-CN" altLang="en-US" dirty="0"/>
              <a:t>单片机部分</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186" name="Group 2"/>
          <p:cNvGrpSpPr>
            <a:grpSpLocks/>
          </p:cNvGrpSpPr>
          <p:nvPr/>
        </p:nvGrpSpPr>
        <p:grpSpPr bwMode="auto">
          <a:xfrm>
            <a:off x="196850" y="188913"/>
            <a:ext cx="8839200" cy="1066800"/>
            <a:chOff x="-8" y="59"/>
            <a:chExt cx="5760" cy="1057"/>
          </a:xfrm>
        </p:grpSpPr>
        <p:sp>
          <p:nvSpPr>
            <p:cNvPr id="75779"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defRPr/>
              </a:pPr>
              <a:endParaRPr lang="zh-CN" altLang="en-US">
                <a:ea typeface="楷体_GB2312" pitchFamily="49" charset="-122"/>
              </a:endParaRPr>
            </a:p>
          </p:txBody>
        </p:sp>
        <p:sp>
          <p:nvSpPr>
            <p:cNvPr id="75780"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defRPr/>
              </a:pPr>
              <a:endParaRPr lang="zh-CN" altLang="en-US">
                <a:ea typeface="楷体_GB2312" pitchFamily="49" charset="-122"/>
              </a:endParaRPr>
            </a:p>
          </p:txBody>
        </p:sp>
        <p:grpSp>
          <p:nvGrpSpPr>
            <p:cNvPr id="93189" name="Group 5"/>
            <p:cNvGrpSpPr>
              <a:grpSpLocks/>
            </p:cNvGrpSpPr>
            <p:nvPr/>
          </p:nvGrpSpPr>
          <p:grpSpPr bwMode="auto">
            <a:xfrm>
              <a:off x="-8" y="59"/>
              <a:ext cx="833" cy="990"/>
              <a:chOff x="-8" y="59"/>
              <a:chExt cx="833" cy="990"/>
            </a:xfrm>
          </p:grpSpPr>
          <p:sp>
            <p:nvSpPr>
              <p:cNvPr id="93190"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ea typeface="楷体_GB2312" pitchFamily="49" charset="-122"/>
                </a:endParaRPr>
              </a:p>
            </p:txBody>
          </p:sp>
          <p:sp>
            <p:nvSpPr>
              <p:cNvPr id="93191"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ea typeface="楷体_GB2312" pitchFamily="49" charset="-122"/>
                </a:endParaRPr>
              </a:p>
            </p:txBody>
          </p:sp>
          <p:sp>
            <p:nvSpPr>
              <p:cNvPr id="93192"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ea typeface="楷体_GB2312" pitchFamily="49" charset="-122"/>
                </a:endParaRPr>
              </a:p>
            </p:txBody>
          </p:sp>
          <p:sp>
            <p:nvSpPr>
              <p:cNvPr id="93193"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ea typeface="楷体_GB2312" pitchFamily="49" charset="-122"/>
                </a:endParaRPr>
              </a:p>
            </p:txBody>
          </p:sp>
        </p:grpSp>
      </p:grpSp>
      <p:grpSp>
        <p:nvGrpSpPr>
          <p:cNvPr id="93208" name="Group 24"/>
          <p:cNvGrpSpPr>
            <a:grpSpLocks/>
          </p:cNvGrpSpPr>
          <p:nvPr/>
        </p:nvGrpSpPr>
        <p:grpSpPr bwMode="auto">
          <a:xfrm>
            <a:off x="395288" y="1749425"/>
            <a:ext cx="8280400" cy="4992688"/>
            <a:chOff x="249" y="1102"/>
            <a:chExt cx="5216" cy="3145"/>
          </a:xfrm>
        </p:grpSpPr>
        <p:sp>
          <p:nvSpPr>
            <p:cNvPr id="93195" name="Text Box 11"/>
            <p:cNvSpPr txBox="1">
              <a:spLocks noChangeArrowheads="1"/>
            </p:cNvSpPr>
            <p:nvPr/>
          </p:nvSpPr>
          <p:spPr bwMode="auto">
            <a:xfrm>
              <a:off x="249" y="1102"/>
              <a:ext cx="231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pPr>
              <a:endParaRPr lang="zh-CN" altLang="zh-CN" sz="2400"/>
            </a:p>
          </p:txBody>
        </p:sp>
        <p:sp>
          <p:nvSpPr>
            <p:cNvPr id="93197" name="Text Box 14"/>
            <p:cNvSpPr txBox="1">
              <a:spLocks noChangeArrowheads="1"/>
            </p:cNvSpPr>
            <p:nvPr/>
          </p:nvSpPr>
          <p:spPr bwMode="auto">
            <a:xfrm>
              <a:off x="856" y="1184"/>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r>
                <a:rPr lang="zh-CN" altLang="en-US" sz="2400">
                  <a:latin typeface="Tahoma" pitchFamily="34" charset="0"/>
                  <a:ea typeface="宋体" pitchFamily="2" charset="-122"/>
                </a:rPr>
                <a:t>名称</a:t>
              </a:r>
            </a:p>
          </p:txBody>
        </p:sp>
        <p:sp>
          <p:nvSpPr>
            <p:cNvPr id="93198" name="Text Box 15"/>
            <p:cNvSpPr txBox="1">
              <a:spLocks noChangeArrowheads="1"/>
            </p:cNvSpPr>
            <p:nvPr/>
          </p:nvSpPr>
          <p:spPr bwMode="auto">
            <a:xfrm>
              <a:off x="1912" y="1192"/>
              <a:ext cx="15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r>
                <a:rPr lang="zh-CN" altLang="en-US" sz="2400">
                  <a:latin typeface="Tahoma" pitchFamily="34" charset="0"/>
                  <a:ea typeface="宋体" pitchFamily="2" charset="-122"/>
                </a:rPr>
                <a:t>封装</a:t>
              </a:r>
              <a:r>
                <a:rPr lang="en-US" altLang="zh-CN" sz="2400">
                  <a:latin typeface="Tahoma" pitchFamily="34" charset="0"/>
                  <a:ea typeface="宋体" pitchFamily="2" charset="-122"/>
                </a:rPr>
                <a:t>(footprint)</a:t>
              </a:r>
            </a:p>
          </p:txBody>
        </p:sp>
        <p:sp>
          <p:nvSpPr>
            <p:cNvPr id="93199" name="Text Box 16"/>
            <p:cNvSpPr txBox="1">
              <a:spLocks noChangeArrowheads="1"/>
            </p:cNvSpPr>
            <p:nvPr/>
          </p:nvSpPr>
          <p:spPr bwMode="auto">
            <a:xfrm>
              <a:off x="3566" y="1184"/>
              <a:ext cx="123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r>
                <a:rPr lang="en-US" altLang="zh-CN" sz="2400">
                  <a:latin typeface="Tahoma" pitchFamily="34" charset="0"/>
                  <a:ea typeface="宋体" pitchFamily="2" charset="-122"/>
                </a:rPr>
                <a:t>SCHLIB</a:t>
              </a:r>
              <a:r>
                <a:rPr lang="zh-CN" altLang="en-US" sz="2400">
                  <a:latin typeface="Tahoma" pitchFamily="34" charset="0"/>
                  <a:ea typeface="宋体" pitchFamily="2" charset="-122"/>
                </a:rPr>
                <a:t>名称</a:t>
              </a:r>
            </a:p>
          </p:txBody>
        </p:sp>
        <p:sp>
          <p:nvSpPr>
            <p:cNvPr id="93202" name="Rectangle 18" descr="Rectangle: Click to edit Master text styles&#10;Second level&#10;Third level&#10;Fourth level&#10;Fifth level"/>
            <p:cNvSpPr>
              <a:spLocks noChangeArrowheads="1"/>
            </p:cNvSpPr>
            <p:nvPr/>
          </p:nvSpPr>
          <p:spPr bwMode="auto">
            <a:xfrm>
              <a:off x="521" y="1480"/>
              <a:ext cx="4944" cy="2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l">
                <a:lnSpc>
                  <a:spcPct val="90000"/>
                </a:lnSpc>
                <a:spcBef>
                  <a:spcPct val="20000"/>
                </a:spcBef>
                <a:buFontTx/>
                <a:buChar char="•"/>
              </a:pPr>
              <a:r>
                <a:rPr lang="zh-CN" altLang="en-US" sz="2400">
                  <a:solidFill>
                    <a:srgbClr val="1A1C38"/>
                  </a:solidFill>
                </a:rPr>
                <a:t>无极性电容</a:t>
              </a:r>
              <a:r>
                <a:rPr lang="en-US" altLang="zh-CN" sz="2400">
                  <a:solidFill>
                    <a:srgbClr val="1A1C38"/>
                  </a:solidFill>
                </a:rPr>
                <a:t>:       RAD0.1                 CAP</a:t>
              </a:r>
            </a:p>
            <a:p>
              <a:pPr marL="342900" indent="-342900" algn="l">
                <a:lnSpc>
                  <a:spcPct val="90000"/>
                </a:lnSpc>
                <a:spcBef>
                  <a:spcPct val="20000"/>
                </a:spcBef>
                <a:buFontTx/>
                <a:buChar char="•"/>
              </a:pPr>
              <a:r>
                <a:rPr lang="en-US" altLang="zh-CN" sz="2400">
                  <a:solidFill>
                    <a:srgbClr val="1A1C38"/>
                  </a:solidFill>
                </a:rPr>
                <a:t>IC6:                     DIP16                    4553</a:t>
              </a:r>
            </a:p>
            <a:p>
              <a:pPr marL="342900" indent="-342900" algn="l">
                <a:lnSpc>
                  <a:spcPct val="90000"/>
                </a:lnSpc>
                <a:spcBef>
                  <a:spcPct val="20000"/>
                </a:spcBef>
                <a:buFontTx/>
                <a:buChar char="•"/>
              </a:pPr>
              <a:r>
                <a:rPr lang="en-US" altLang="zh-CN" sz="2400">
                  <a:solidFill>
                    <a:srgbClr val="1A1C38"/>
                  </a:solidFill>
                </a:rPr>
                <a:t>IC7</a:t>
              </a:r>
              <a:r>
                <a:rPr lang="zh-CN" altLang="en-US" sz="2400">
                  <a:solidFill>
                    <a:srgbClr val="1A1C38"/>
                  </a:solidFill>
                </a:rPr>
                <a:t>：                  </a:t>
              </a:r>
              <a:r>
                <a:rPr lang="en-US" altLang="zh-CN" sz="2400">
                  <a:solidFill>
                    <a:srgbClr val="1A1C38"/>
                  </a:solidFill>
                </a:rPr>
                <a:t>DIP16                    4543</a:t>
              </a:r>
            </a:p>
            <a:p>
              <a:pPr marL="342900" indent="-342900" algn="l">
                <a:lnSpc>
                  <a:spcPct val="90000"/>
                </a:lnSpc>
                <a:spcBef>
                  <a:spcPct val="20000"/>
                </a:spcBef>
                <a:buFontTx/>
                <a:buChar char="•"/>
              </a:pPr>
              <a:r>
                <a:rPr lang="en-US" altLang="zh-CN" sz="2400">
                  <a:solidFill>
                    <a:srgbClr val="1A1C38"/>
                  </a:solidFill>
                </a:rPr>
                <a:t>IC5</a:t>
              </a:r>
              <a:r>
                <a:rPr lang="zh-CN" altLang="en-US" sz="2400">
                  <a:solidFill>
                    <a:srgbClr val="1A1C38"/>
                  </a:solidFill>
                </a:rPr>
                <a:t>：                  </a:t>
              </a:r>
              <a:r>
                <a:rPr lang="en-US" altLang="zh-CN" sz="2400">
                  <a:solidFill>
                    <a:srgbClr val="1A1C38"/>
                  </a:solidFill>
                </a:rPr>
                <a:t>DIP8                       555</a:t>
              </a:r>
            </a:p>
            <a:p>
              <a:pPr marL="342900" indent="-342900" algn="l">
                <a:lnSpc>
                  <a:spcPct val="90000"/>
                </a:lnSpc>
                <a:spcBef>
                  <a:spcPct val="20000"/>
                </a:spcBef>
                <a:buFontTx/>
                <a:buChar char="•"/>
              </a:pPr>
              <a:r>
                <a:rPr lang="zh-CN" altLang="en-US" sz="2400">
                  <a:solidFill>
                    <a:srgbClr val="1A1C38"/>
                  </a:solidFill>
                </a:rPr>
                <a:t>单列直插接口：</a:t>
              </a:r>
              <a:r>
                <a:rPr lang="en-US" altLang="zh-CN" sz="2400">
                  <a:solidFill>
                    <a:srgbClr val="1A1C38"/>
                  </a:solidFill>
                </a:rPr>
                <a:t>SIP2</a:t>
              </a:r>
              <a:r>
                <a:rPr lang="zh-CN" altLang="en-US" sz="2400">
                  <a:solidFill>
                    <a:srgbClr val="1A1C38"/>
                  </a:solidFill>
                </a:rPr>
                <a:t>、</a:t>
              </a:r>
              <a:r>
                <a:rPr lang="en-US" altLang="zh-CN" sz="2400">
                  <a:solidFill>
                    <a:srgbClr val="1A1C38"/>
                  </a:solidFill>
                </a:rPr>
                <a:t>SIP3</a:t>
              </a:r>
              <a:r>
                <a:rPr lang="zh-CN" altLang="en-US" sz="2400">
                  <a:solidFill>
                    <a:srgbClr val="1A1C38"/>
                  </a:solidFill>
                </a:rPr>
                <a:t>等       </a:t>
              </a:r>
              <a:r>
                <a:rPr lang="en-US" altLang="zh-CN" sz="2400">
                  <a:solidFill>
                    <a:srgbClr val="1A1C38"/>
                  </a:solidFill>
                </a:rPr>
                <a:t>CON1</a:t>
              </a:r>
              <a:r>
                <a:rPr lang="zh-CN" altLang="en-US" sz="2400">
                  <a:solidFill>
                    <a:srgbClr val="1A1C38"/>
                  </a:solidFill>
                </a:rPr>
                <a:t>、</a:t>
              </a:r>
              <a:r>
                <a:rPr lang="en-US" altLang="zh-CN" sz="2400">
                  <a:solidFill>
                    <a:srgbClr val="1A1C38"/>
                  </a:solidFill>
                </a:rPr>
                <a:t>CON2</a:t>
              </a:r>
              <a:r>
                <a:rPr lang="zh-CN" altLang="en-US" sz="2400">
                  <a:solidFill>
                    <a:srgbClr val="1A1C38"/>
                  </a:solidFill>
                </a:rPr>
                <a:t>等</a:t>
              </a:r>
            </a:p>
            <a:p>
              <a:pPr marL="342900" indent="-342900" algn="l">
                <a:lnSpc>
                  <a:spcPct val="90000"/>
                </a:lnSpc>
                <a:spcBef>
                  <a:spcPct val="20000"/>
                </a:spcBef>
                <a:buFontTx/>
                <a:buChar char="•"/>
              </a:pPr>
              <a:r>
                <a:rPr lang="zh-CN" altLang="en-US" sz="2400">
                  <a:solidFill>
                    <a:srgbClr val="1A1C38"/>
                  </a:solidFill>
                </a:rPr>
                <a:t>三极管：            </a:t>
              </a:r>
              <a:r>
                <a:rPr lang="en-US" altLang="zh-CN" sz="2400">
                  <a:solidFill>
                    <a:srgbClr val="1A1C38"/>
                  </a:solidFill>
                </a:rPr>
                <a:t>TO92C                   NPN</a:t>
              </a:r>
              <a:r>
                <a:rPr lang="zh-CN" altLang="en-US" sz="2400">
                  <a:solidFill>
                    <a:srgbClr val="1A1C38"/>
                  </a:solidFill>
                </a:rPr>
                <a:t>、</a:t>
              </a:r>
              <a:r>
                <a:rPr lang="en-US" altLang="zh-CN" sz="2400">
                  <a:solidFill>
                    <a:srgbClr val="1A1C38"/>
                  </a:solidFill>
                </a:rPr>
                <a:t>PNP</a:t>
              </a:r>
            </a:p>
            <a:p>
              <a:pPr marL="342900" indent="-342900" algn="l">
                <a:lnSpc>
                  <a:spcPct val="90000"/>
                </a:lnSpc>
                <a:spcBef>
                  <a:spcPct val="20000"/>
                </a:spcBef>
                <a:buFontTx/>
                <a:buChar char="•"/>
              </a:pPr>
              <a:r>
                <a:rPr lang="zh-CN" altLang="en-US" sz="2400">
                  <a:solidFill>
                    <a:srgbClr val="1A1C38"/>
                  </a:solidFill>
                </a:rPr>
                <a:t>电位器：            </a:t>
              </a:r>
              <a:r>
                <a:rPr lang="en-US" altLang="zh-CN" sz="2400">
                  <a:solidFill>
                    <a:srgbClr val="1A1C38"/>
                  </a:solidFill>
                </a:rPr>
                <a:t>VR5                        POT2</a:t>
              </a:r>
            </a:p>
            <a:p>
              <a:pPr marL="342900" indent="-342900" algn="l">
                <a:lnSpc>
                  <a:spcPct val="90000"/>
                </a:lnSpc>
                <a:spcBef>
                  <a:spcPct val="20000"/>
                </a:spcBef>
                <a:buFontTx/>
                <a:buChar char="•"/>
              </a:pPr>
              <a:r>
                <a:rPr lang="zh-CN" altLang="en-US" sz="2400"/>
                <a:t>电解电容</a:t>
              </a:r>
              <a:r>
                <a:rPr lang="en-US" altLang="zh-CN" sz="2400"/>
                <a:t>:           RB.1/.2                   ELECTRO1</a:t>
              </a:r>
            </a:p>
            <a:p>
              <a:pPr marL="342900" indent="-342900" algn="l">
                <a:lnSpc>
                  <a:spcPct val="90000"/>
                </a:lnSpc>
                <a:spcBef>
                  <a:spcPct val="20000"/>
                </a:spcBef>
                <a:buFontTx/>
                <a:buChar char="•"/>
              </a:pPr>
              <a:r>
                <a:rPr lang="zh-CN" altLang="en-US" sz="2400">
                  <a:solidFill>
                    <a:srgbClr val="FF0000"/>
                  </a:solidFill>
                </a:rPr>
                <a:t>发光二极管：    </a:t>
              </a:r>
              <a:r>
                <a:rPr lang="en-US" altLang="zh-CN" sz="2400">
                  <a:solidFill>
                    <a:srgbClr val="FF0000"/>
                  </a:solidFill>
                </a:rPr>
                <a:t>LED                        LED</a:t>
              </a:r>
              <a:r>
                <a:rPr lang="zh-CN" altLang="en-US" sz="2400">
                  <a:solidFill>
                    <a:srgbClr val="FF0000"/>
                  </a:solidFill>
                </a:rPr>
                <a:t>（自定义）</a:t>
              </a:r>
            </a:p>
            <a:p>
              <a:pPr marL="342900" indent="-342900" algn="l">
                <a:lnSpc>
                  <a:spcPct val="90000"/>
                </a:lnSpc>
                <a:spcBef>
                  <a:spcPct val="20000"/>
                </a:spcBef>
                <a:buFontTx/>
                <a:buChar char="•"/>
              </a:pPr>
              <a:r>
                <a:rPr lang="zh-CN" altLang="en-US" sz="2400">
                  <a:solidFill>
                    <a:srgbClr val="FF0000"/>
                  </a:solidFill>
                </a:rPr>
                <a:t>数码管：            </a:t>
              </a:r>
              <a:r>
                <a:rPr lang="en-US" altLang="zh-CN" sz="2400">
                  <a:solidFill>
                    <a:srgbClr val="FF0000"/>
                  </a:solidFill>
                </a:rPr>
                <a:t>DIS                         DIS</a:t>
              </a:r>
              <a:r>
                <a:rPr lang="zh-CN" altLang="en-US" sz="2400">
                  <a:solidFill>
                    <a:srgbClr val="FF0000"/>
                  </a:solidFill>
                </a:rPr>
                <a:t>（自定义）</a:t>
              </a:r>
            </a:p>
            <a:p>
              <a:pPr marL="342900" indent="-342900" algn="l">
                <a:lnSpc>
                  <a:spcPct val="90000"/>
                </a:lnSpc>
                <a:spcBef>
                  <a:spcPct val="20000"/>
                </a:spcBef>
                <a:buFontTx/>
                <a:buChar char="•"/>
              </a:pPr>
              <a:r>
                <a:rPr lang="zh-CN" altLang="en-US" sz="2400">
                  <a:solidFill>
                    <a:srgbClr val="FF0000"/>
                  </a:solidFill>
                </a:rPr>
                <a:t>按钮开关：        </a:t>
              </a:r>
              <a:r>
                <a:rPr lang="en-US" altLang="zh-CN" sz="2400">
                  <a:solidFill>
                    <a:srgbClr val="FF0000"/>
                  </a:solidFill>
                </a:rPr>
                <a:t>SW                          SW-PB</a:t>
              </a:r>
              <a:r>
                <a:rPr lang="zh-CN" altLang="en-US" sz="2400">
                  <a:solidFill>
                    <a:srgbClr val="FF0000"/>
                  </a:solidFill>
                </a:rPr>
                <a:t>（自定义）</a:t>
              </a:r>
            </a:p>
          </p:txBody>
        </p:sp>
      </p:grpSp>
      <p:sp>
        <p:nvSpPr>
          <p:cNvPr id="93204" name="Rectangle 14"/>
          <p:cNvSpPr>
            <a:spLocks noChangeArrowheads="1"/>
          </p:cNvSpPr>
          <p:nvPr/>
        </p:nvSpPr>
        <p:spPr bwMode="auto">
          <a:xfrm>
            <a:off x="1258888" y="188913"/>
            <a:ext cx="41068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电路原理图设计</a:t>
            </a:r>
          </a:p>
        </p:txBody>
      </p:sp>
      <p:sp>
        <p:nvSpPr>
          <p:cNvPr id="93206" name="Text Box 12"/>
          <p:cNvSpPr txBox="1">
            <a:spLocks noChangeArrowheads="1"/>
          </p:cNvSpPr>
          <p:nvPr/>
        </p:nvSpPr>
        <p:spPr bwMode="auto">
          <a:xfrm>
            <a:off x="5795963" y="333375"/>
            <a:ext cx="3348037"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楷体_GB2312" pitchFamily="49" charset="-122"/>
                <a:ea typeface="宋体" pitchFamily="2" charset="-122"/>
              </a:rPr>
              <a:t>常用元件说明</a:t>
            </a:r>
          </a:p>
        </p:txBody>
      </p:sp>
      <p:sp>
        <p:nvSpPr>
          <p:cNvPr id="93207" name="Text Box 23"/>
          <p:cNvSpPr txBox="1">
            <a:spLocks noChangeArrowheads="1"/>
          </p:cNvSpPr>
          <p:nvPr/>
        </p:nvSpPr>
        <p:spPr bwMode="auto">
          <a:xfrm>
            <a:off x="2155201" y="1254125"/>
            <a:ext cx="4692310" cy="523220"/>
          </a:xfrm>
          <a:prstGeom prst="rect">
            <a:avLst/>
          </a:prstGeom>
          <a:solidFill>
            <a:schemeClr val="accent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spAutoFit/>
          </a:bodyPr>
          <a:lstStyle/>
          <a:p>
            <a:r>
              <a:rPr lang="zh-CN" altLang="en-US" dirty="0"/>
              <a:t>练习</a:t>
            </a:r>
            <a:r>
              <a:rPr lang="en-US" altLang="zh-CN" dirty="0"/>
              <a:t>3</a:t>
            </a:r>
            <a:r>
              <a:rPr lang="en-US" altLang="zh-CN" dirty="0">
                <a:latin typeface="宋体"/>
              </a:rPr>
              <a:t>——</a:t>
            </a:r>
            <a:r>
              <a:rPr lang="zh-CN" altLang="en-US" dirty="0"/>
              <a:t>计数、显示、门控</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86" name="Group 2"/>
          <p:cNvGrpSpPr>
            <a:grpSpLocks/>
          </p:cNvGrpSpPr>
          <p:nvPr/>
        </p:nvGrpSpPr>
        <p:grpSpPr bwMode="auto">
          <a:xfrm>
            <a:off x="179388" y="130175"/>
            <a:ext cx="8839200" cy="1066800"/>
            <a:chOff x="-8" y="59"/>
            <a:chExt cx="5760" cy="1057"/>
          </a:xfrm>
        </p:grpSpPr>
        <p:sp>
          <p:nvSpPr>
            <p:cNvPr id="78851"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78852"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41993" name="Group 5"/>
            <p:cNvGrpSpPr>
              <a:grpSpLocks/>
            </p:cNvGrpSpPr>
            <p:nvPr/>
          </p:nvGrpSpPr>
          <p:grpSpPr bwMode="auto">
            <a:xfrm>
              <a:off x="-8" y="59"/>
              <a:ext cx="833" cy="990"/>
              <a:chOff x="-8" y="59"/>
              <a:chExt cx="833" cy="990"/>
            </a:xfrm>
          </p:grpSpPr>
          <p:sp>
            <p:nvSpPr>
              <p:cNvPr id="41994"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41995"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41996"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41997"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41990" name="Rectangle 13" descr="Rectangle: Click to edit Master text styles&#10;Second level&#10;Third level&#10;Fourth level&#10;Fifth level"/>
          <p:cNvSpPr>
            <a:spLocks noChangeArrowheads="1"/>
          </p:cNvSpPr>
          <p:nvPr/>
        </p:nvSpPr>
        <p:spPr bwMode="auto">
          <a:xfrm>
            <a:off x="250825" y="1844675"/>
            <a:ext cx="8459788"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a:spcBef>
                <a:spcPct val="20000"/>
              </a:spcBef>
              <a:buFontTx/>
              <a:buChar char="•"/>
            </a:pPr>
            <a:r>
              <a:rPr lang="zh-CN" altLang="en-US">
                <a:latin typeface="宋体" pitchFamily="2" charset="-122"/>
              </a:rPr>
              <a:t>电容：</a:t>
            </a:r>
            <a:r>
              <a:rPr lang="en-US" altLang="zh-CN">
                <a:latin typeface="宋体" pitchFamily="2" charset="-122"/>
              </a:rPr>
              <a:t>10pF</a:t>
            </a:r>
            <a:r>
              <a:rPr lang="zh-CN" altLang="en-US">
                <a:latin typeface="宋体" pitchFamily="2" charset="-122"/>
              </a:rPr>
              <a:t>～</a:t>
            </a:r>
            <a:r>
              <a:rPr lang="en-US" altLang="zh-CN">
                <a:latin typeface="宋体" pitchFamily="2" charset="-122"/>
              </a:rPr>
              <a:t>10uF,  </a:t>
            </a:r>
            <a:r>
              <a:rPr lang="zh-CN" altLang="en-US">
                <a:latin typeface="宋体" pitchFamily="2" charset="-122"/>
              </a:rPr>
              <a:t>常用封装：</a:t>
            </a:r>
            <a:r>
              <a:rPr lang="en-US" altLang="zh-CN">
                <a:latin typeface="宋体" pitchFamily="2" charset="-122"/>
              </a:rPr>
              <a:t>0603,0805,1005.</a:t>
            </a:r>
          </a:p>
          <a:p>
            <a:pPr marL="342900" indent="-342900" algn="l">
              <a:spcBef>
                <a:spcPct val="20000"/>
              </a:spcBef>
              <a:buFontTx/>
              <a:buChar char="•"/>
            </a:pPr>
            <a:r>
              <a:rPr lang="zh-CN" altLang="en-US">
                <a:latin typeface="宋体" pitchFamily="2" charset="-122"/>
              </a:rPr>
              <a:t>电阻：几欧～数百</a:t>
            </a:r>
            <a:r>
              <a:rPr lang="en-US" altLang="zh-CN">
                <a:latin typeface="宋体" pitchFamily="2" charset="-122"/>
              </a:rPr>
              <a:t>K</a:t>
            </a:r>
            <a:r>
              <a:rPr lang="zh-CN" altLang="en-US">
                <a:latin typeface="宋体" pitchFamily="2" charset="-122"/>
              </a:rPr>
              <a:t>，常用封装：</a:t>
            </a:r>
            <a:r>
              <a:rPr lang="zh-CN" altLang="en-US" b="0">
                <a:latin typeface="宋体" pitchFamily="2" charset="-122"/>
              </a:rPr>
              <a:t> </a:t>
            </a:r>
            <a:r>
              <a:rPr lang="en-US" altLang="zh-CN">
                <a:latin typeface="宋体" pitchFamily="2" charset="-122"/>
              </a:rPr>
              <a:t>0603,0805,1005.</a:t>
            </a:r>
          </a:p>
          <a:p>
            <a:pPr marL="342900" indent="-342900" algn="l">
              <a:spcBef>
                <a:spcPct val="20000"/>
              </a:spcBef>
              <a:buFontTx/>
              <a:buChar char="•"/>
            </a:pPr>
            <a:r>
              <a:rPr lang="zh-CN" altLang="en-US">
                <a:latin typeface="宋体" pitchFamily="2" charset="-122"/>
              </a:rPr>
              <a:t>集成电路：</a:t>
            </a:r>
            <a:r>
              <a:rPr lang="en-US" altLang="zh-CN">
                <a:latin typeface="宋体" pitchFamily="2" charset="-122"/>
              </a:rPr>
              <a:t>SO4</a:t>
            </a:r>
            <a:r>
              <a:rPr lang="zh-CN" altLang="en-US">
                <a:latin typeface="宋体" pitchFamily="2" charset="-122"/>
              </a:rPr>
              <a:t>～</a:t>
            </a:r>
            <a:r>
              <a:rPr lang="en-US" altLang="zh-CN">
                <a:latin typeface="宋体" pitchFamily="2" charset="-122"/>
              </a:rPr>
              <a:t>SO20,</a:t>
            </a:r>
            <a:r>
              <a:rPr lang="zh-CN" altLang="en-US">
                <a:latin typeface="宋体" pitchFamily="2" charset="-122"/>
              </a:rPr>
              <a:t>依据</a:t>
            </a:r>
            <a:r>
              <a:rPr lang="en-US" altLang="zh-CN">
                <a:latin typeface="宋体" pitchFamily="2" charset="-122"/>
              </a:rPr>
              <a:t>IC</a:t>
            </a:r>
            <a:r>
              <a:rPr lang="zh-CN" altLang="en-US">
                <a:latin typeface="宋体" pitchFamily="2" charset="-122"/>
              </a:rPr>
              <a:t>手册选用</a:t>
            </a:r>
            <a:r>
              <a:rPr lang="en-US" altLang="zh-CN">
                <a:latin typeface="宋体" pitchFamily="2" charset="-122"/>
              </a:rPr>
              <a:t>.</a:t>
            </a:r>
          </a:p>
          <a:p>
            <a:pPr marL="342900" indent="-342900" algn="l">
              <a:spcBef>
                <a:spcPct val="20000"/>
              </a:spcBef>
              <a:buFontTx/>
              <a:buChar char="•"/>
            </a:pPr>
            <a:r>
              <a:rPr lang="zh-CN" altLang="en-US">
                <a:latin typeface="宋体" pitchFamily="2" charset="-122"/>
              </a:rPr>
              <a:t>三极管：</a:t>
            </a:r>
            <a:r>
              <a:rPr lang="en-US" altLang="zh-CN">
                <a:latin typeface="宋体" pitchFamily="2" charset="-122"/>
              </a:rPr>
              <a:t>SOT-23,SOT-89.</a:t>
            </a:r>
          </a:p>
          <a:p>
            <a:pPr marL="342900" indent="-342900" algn="l">
              <a:spcBef>
                <a:spcPct val="20000"/>
              </a:spcBef>
              <a:buFontTx/>
              <a:buChar char="•"/>
            </a:pPr>
            <a:r>
              <a:rPr lang="zh-CN" altLang="en-US">
                <a:latin typeface="宋体" pitchFamily="2" charset="-122"/>
              </a:rPr>
              <a:t>选用贴片集成电路时一定要仔细查阅该器件手册</a:t>
            </a:r>
            <a:r>
              <a:rPr lang="en-US" altLang="zh-CN">
                <a:latin typeface="宋体" pitchFamily="2" charset="-122"/>
              </a:rPr>
              <a:t>.</a:t>
            </a:r>
            <a:r>
              <a:rPr lang="zh-CN" altLang="en-US">
                <a:latin typeface="宋体" pitchFamily="2" charset="-122"/>
              </a:rPr>
              <a:t>确保选用的封装符合所用元件的尺寸要求</a:t>
            </a:r>
            <a:r>
              <a:rPr lang="en-US" altLang="zh-CN">
                <a:latin typeface="宋体" pitchFamily="2" charset="-122"/>
              </a:rPr>
              <a:t>.</a:t>
            </a:r>
          </a:p>
        </p:txBody>
      </p:sp>
      <p:sp>
        <p:nvSpPr>
          <p:cNvPr id="42004" name="Rectangle 14"/>
          <p:cNvSpPr>
            <a:spLocks noChangeArrowheads="1"/>
          </p:cNvSpPr>
          <p:nvPr/>
        </p:nvSpPr>
        <p:spPr bwMode="auto">
          <a:xfrm>
            <a:off x="1258888" y="188913"/>
            <a:ext cx="41068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电路原理图设计</a:t>
            </a:r>
          </a:p>
        </p:txBody>
      </p:sp>
      <p:sp>
        <p:nvSpPr>
          <p:cNvPr id="42006" name="Text Box 12"/>
          <p:cNvSpPr txBox="1">
            <a:spLocks noChangeArrowheads="1"/>
          </p:cNvSpPr>
          <p:nvPr/>
        </p:nvSpPr>
        <p:spPr bwMode="auto">
          <a:xfrm>
            <a:off x="5795963" y="333375"/>
            <a:ext cx="3348037"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楷体_GB2312" pitchFamily="49" charset="-122"/>
                <a:ea typeface="宋体" pitchFamily="2" charset="-122"/>
              </a:rPr>
              <a:t>常用元件说明</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010" name="Group 2"/>
          <p:cNvGrpSpPr>
            <a:grpSpLocks/>
          </p:cNvGrpSpPr>
          <p:nvPr/>
        </p:nvGrpSpPr>
        <p:grpSpPr bwMode="auto">
          <a:xfrm>
            <a:off x="152400" y="76200"/>
            <a:ext cx="8839200" cy="1066800"/>
            <a:chOff x="-8" y="59"/>
            <a:chExt cx="5760" cy="1057"/>
          </a:xfrm>
        </p:grpSpPr>
        <p:sp>
          <p:nvSpPr>
            <p:cNvPr id="59395"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59396"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43016" name="Group 5"/>
            <p:cNvGrpSpPr>
              <a:grpSpLocks/>
            </p:cNvGrpSpPr>
            <p:nvPr/>
          </p:nvGrpSpPr>
          <p:grpSpPr bwMode="auto">
            <a:xfrm>
              <a:off x="-8" y="59"/>
              <a:ext cx="833" cy="990"/>
              <a:chOff x="-8" y="59"/>
              <a:chExt cx="833" cy="990"/>
            </a:xfrm>
          </p:grpSpPr>
          <p:sp>
            <p:nvSpPr>
              <p:cNvPr id="43017"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43018"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43019"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43020"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43012"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
        <p:nvSpPr>
          <p:cNvPr id="43013" name="Rectangle 19"/>
          <p:cNvSpPr>
            <a:spLocks noChangeArrowheads="1"/>
          </p:cNvSpPr>
          <p:nvPr/>
        </p:nvSpPr>
        <p:spPr bwMode="auto">
          <a:xfrm>
            <a:off x="684213" y="1773238"/>
            <a:ext cx="5903912" cy="338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buFont typeface="Wingdings" pitchFamily="2" charset="2"/>
              <a:buChar char="l"/>
            </a:pPr>
            <a:r>
              <a:rPr lang="en-US" altLang="zh-CN" sz="3600">
                <a:solidFill>
                  <a:srgbClr val="1A1C38"/>
                </a:solidFill>
                <a:latin typeface="宋体" pitchFamily="2" charset="-122"/>
              </a:rPr>
              <a:t> PCB</a:t>
            </a:r>
            <a:r>
              <a:rPr lang="zh-CN" altLang="en-US" sz="3600">
                <a:solidFill>
                  <a:srgbClr val="1A1C38"/>
                </a:solidFill>
                <a:latin typeface="宋体" pitchFamily="2" charset="-122"/>
              </a:rPr>
              <a:t>绘图的基础知识</a:t>
            </a:r>
          </a:p>
          <a:p>
            <a:pPr algn="l">
              <a:buFont typeface="Wingdings" pitchFamily="2" charset="2"/>
              <a:buChar char="l"/>
            </a:pPr>
            <a:endParaRPr lang="zh-CN" altLang="en-US" sz="3600">
              <a:solidFill>
                <a:srgbClr val="1A1C38"/>
              </a:solidFill>
              <a:latin typeface="宋体" pitchFamily="2" charset="-122"/>
            </a:endParaRPr>
          </a:p>
          <a:p>
            <a:pPr algn="l">
              <a:buFont typeface="Wingdings" pitchFamily="2" charset="2"/>
              <a:buChar char="l"/>
            </a:pPr>
            <a:r>
              <a:rPr lang="zh-CN" altLang="en-US" sz="3600">
                <a:solidFill>
                  <a:srgbClr val="1A1C38"/>
                </a:solidFill>
                <a:latin typeface="宋体" pitchFamily="2" charset="-122"/>
              </a:rPr>
              <a:t> 电路板的设计流程</a:t>
            </a:r>
          </a:p>
          <a:p>
            <a:pPr algn="l">
              <a:buFont typeface="Wingdings" pitchFamily="2" charset="2"/>
              <a:buChar char="l"/>
            </a:pPr>
            <a:endParaRPr lang="zh-CN" altLang="en-US" sz="3600">
              <a:solidFill>
                <a:srgbClr val="1A1C38"/>
              </a:solidFill>
              <a:latin typeface="宋体" pitchFamily="2" charset="-122"/>
            </a:endParaRPr>
          </a:p>
          <a:p>
            <a:pPr algn="l">
              <a:buFont typeface="Wingdings" pitchFamily="2" charset="2"/>
              <a:buChar char="l"/>
            </a:pPr>
            <a:r>
              <a:rPr lang="zh-CN" altLang="en-US" sz="3600">
                <a:solidFill>
                  <a:srgbClr val="1A1C38"/>
                </a:solidFill>
                <a:latin typeface="宋体" pitchFamily="2" charset="-122"/>
              </a:rPr>
              <a:t> 元件放置和走线的原则</a:t>
            </a:r>
          </a:p>
          <a:p>
            <a:pPr algn="l">
              <a:buFont typeface="Wingdings" pitchFamily="2" charset="2"/>
              <a:buChar char="l"/>
            </a:pPr>
            <a:endParaRPr lang="en-US" altLang="zh-CN" sz="3600">
              <a:solidFill>
                <a:srgbClr val="1A1C38"/>
              </a:solidFill>
              <a:latin typeface="宋体" pitchFamily="2" charset="-122"/>
            </a:endParaRPr>
          </a:p>
        </p:txBody>
      </p:sp>
      <p:sp>
        <p:nvSpPr>
          <p:cNvPr id="43026" name="Text Box 13"/>
          <p:cNvSpPr txBox="1">
            <a:spLocks noChangeArrowheads="1"/>
          </p:cNvSpPr>
          <p:nvPr/>
        </p:nvSpPr>
        <p:spPr bwMode="auto">
          <a:xfrm>
            <a:off x="5649913" y="333375"/>
            <a:ext cx="3494087"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主要教学内容</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34" name="Group 2"/>
          <p:cNvGrpSpPr>
            <a:grpSpLocks/>
          </p:cNvGrpSpPr>
          <p:nvPr/>
        </p:nvGrpSpPr>
        <p:grpSpPr bwMode="auto">
          <a:xfrm>
            <a:off x="152400" y="76200"/>
            <a:ext cx="8839200" cy="1066800"/>
            <a:chOff x="-8" y="59"/>
            <a:chExt cx="5760" cy="1057"/>
          </a:xfrm>
        </p:grpSpPr>
        <p:sp>
          <p:nvSpPr>
            <p:cNvPr id="87043"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87044"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44041" name="Group 5"/>
            <p:cNvGrpSpPr>
              <a:grpSpLocks/>
            </p:cNvGrpSpPr>
            <p:nvPr/>
          </p:nvGrpSpPr>
          <p:grpSpPr bwMode="auto">
            <a:xfrm>
              <a:off x="-8" y="59"/>
              <a:ext cx="833" cy="990"/>
              <a:chOff x="-8" y="59"/>
              <a:chExt cx="833" cy="990"/>
            </a:xfrm>
          </p:grpSpPr>
          <p:sp>
            <p:nvSpPr>
              <p:cNvPr id="44042"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44043"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44044"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44045"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44037" name="Rectangle 12"/>
          <p:cNvSpPr>
            <a:spLocks noChangeArrowheads="1"/>
          </p:cNvSpPr>
          <p:nvPr/>
        </p:nvSpPr>
        <p:spPr bwMode="auto">
          <a:xfrm>
            <a:off x="396875" y="2060575"/>
            <a:ext cx="8351838"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buFont typeface="Wingdings" pitchFamily="2" charset="2"/>
              <a:buChar char="Ø"/>
            </a:pPr>
            <a:r>
              <a:rPr lang="en-US" altLang="zh-CN">
                <a:latin typeface="宋体" pitchFamily="2" charset="-122"/>
              </a:rPr>
              <a:t>Altium Designer</a:t>
            </a:r>
            <a:r>
              <a:rPr lang="zh-CN" altLang="en-US">
                <a:latin typeface="宋体" pitchFamily="2" charset="-122"/>
              </a:rPr>
              <a:t>提供了两种绘图尺寸的单位：英制（</a:t>
            </a:r>
            <a:r>
              <a:rPr lang="en-US" altLang="zh-CN">
                <a:latin typeface="宋体" pitchFamily="2" charset="-122"/>
              </a:rPr>
              <a:t>imperial)</a:t>
            </a:r>
            <a:r>
              <a:rPr lang="zh-CN" altLang="en-US">
                <a:latin typeface="宋体" pitchFamily="2" charset="-122"/>
              </a:rPr>
              <a:t>和公制（</a:t>
            </a:r>
            <a:r>
              <a:rPr lang="en-US" altLang="zh-CN">
                <a:latin typeface="宋体" pitchFamily="2" charset="-122"/>
              </a:rPr>
              <a:t>Metric)</a:t>
            </a:r>
            <a:r>
              <a:rPr lang="zh-CN" altLang="en-US">
                <a:latin typeface="宋体" pitchFamily="2" charset="-122"/>
              </a:rPr>
              <a:t>。</a:t>
            </a:r>
          </a:p>
          <a:p>
            <a:pPr algn="l">
              <a:buClr>
                <a:schemeClr val="tx1"/>
              </a:buClr>
              <a:buFont typeface="Wingdings" pitchFamily="2" charset="2"/>
              <a:buChar char="Ø"/>
            </a:pPr>
            <a:r>
              <a:rPr lang="en-US" altLang="zh-CN">
                <a:solidFill>
                  <a:srgbClr val="C62606"/>
                </a:solidFill>
                <a:latin typeface="宋体" pitchFamily="2" charset="-122"/>
              </a:rPr>
              <a:t>1000mil=25.4mm=1</a:t>
            </a:r>
            <a:r>
              <a:rPr lang="zh-CN" altLang="en-US">
                <a:solidFill>
                  <a:srgbClr val="C62606"/>
                </a:solidFill>
                <a:latin typeface="宋体" pitchFamily="2" charset="-122"/>
              </a:rPr>
              <a:t>英寸</a:t>
            </a:r>
            <a:r>
              <a:rPr lang="zh-CN" altLang="en-US">
                <a:latin typeface="宋体" pitchFamily="2" charset="-122"/>
              </a:rPr>
              <a:t>。</a:t>
            </a:r>
            <a:endParaRPr lang="zh-CN" altLang="en-US">
              <a:solidFill>
                <a:srgbClr val="C62606"/>
              </a:solidFill>
              <a:latin typeface="宋体" pitchFamily="2" charset="-122"/>
            </a:endParaRPr>
          </a:p>
          <a:p>
            <a:pPr algn="l">
              <a:buFont typeface="Wingdings" pitchFamily="2" charset="2"/>
              <a:buChar char="Ø"/>
            </a:pPr>
            <a:r>
              <a:rPr lang="zh-CN" altLang="en-US">
                <a:latin typeface="宋体" pitchFamily="2" charset="-122"/>
              </a:rPr>
              <a:t>电阻、电容、集成电路等绝大多数器件的管脚间距是以</a:t>
            </a:r>
            <a:r>
              <a:rPr lang="zh-CN" altLang="en-US">
                <a:solidFill>
                  <a:srgbClr val="C62606"/>
                </a:solidFill>
                <a:latin typeface="宋体" pitchFamily="2" charset="-122"/>
              </a:rPr>
              <a:t>英制</a:t>
            </a:r>
            <a:r>
              <a:rPr lang="zh-CN" altLang="en-US">
                <a:latin typeface="宋体" pitchFamily="2" charset="-122"/>
              </a:rPr>
              <a:t>单位定义的。</a:t>
            </a:r>
          </a:p>
          <a:p>
            <a:pPr algn="l">
              <a:buFont typeface="Wingdings" pitchFamily="2" charset="2"/>
              <a:buChar char="Ø"/>
            </a:pPr>
            <a:r>
              <a:rPr lang="zh-CN" altLang="en-US">
                <a:latin typeface="宋体" pitchFamily="2" charset="-122"/>
              </a:rPr>
              <a:t>例如：电阻</a:t>
            </a:r>
            <a:r>
              <a:rPr lang="en-US" altLang="zh-CN">
                <a:latin typeface="宋体" pitchFamily="2" charset="-122"/>
              </a:rPr>
              <a:t>AXIAL0.3</a:t>
            </a:r>
            <a:r>
              <a:rPr lang="zh-CN" altLang="en-US">
                <a:latin typeface="宋体" pitchFamily="2" charset="-122"/>
              </a:rPr>
              <a:t>表示管脚间距</a:t>
            </a:r>
            <a:r>
              <a:rPr lang="en-US" altLang="zh-CN">
                <a:latin typeface="宋体" pitchFamily="2" charset="-122"/>
              </a:rPr>
              <a:t>300mil=7.62mm;</a:t>
            </a:r>
          </a:p>
          <a:p>
            <a:pPr algn="l"/>
            <a:r>
              <a:rPr lang="en-US" altLang="zh-CN">
                <a:latin typeface="宋体" pitchFamily="2" charset="-122"/>
              </a:rPr>
              <a:t>       </a:t>
            </a:r>
            <a:r>
              <a:rPr lang="zh-CN" altLang="en-US">
                <a:latin typeface="宋体" pitchFamily="2" charset="-122"/>
              </a:rPr>
              <a:t>电容</a:t>
            </a:r>
            <a:r>
              <a:rPr lang="en-US" altLang="zh-CN">
                <a:latin typeface="宋体" pitchFamily="2" charset="-122"/>
              </a:rPr>
              <a:t>RAD0.2</a:t>
            </a:r>
            <a:r>
              <a:rPr lang="zh-CN" altLang="en-US">
                <a:latin typeface="宋体" pitchFamily="2" charset="-122"/>
              </a:rPr>
              <a:t>间距＝</a:t>
            </a:r>
            <a:r>
              <a:rPr lang="en-US" altLang="zh-CN">
                <a:latin typeface="宋体" pitchFamily="2" charset="-122"/>
              </a:rPr>
              <a:t>200mil</a:t>
            </a:r>
            <a:r>
              <a:rPr lang="zh-CN" altLang="en-US">
                <a:latin typeface="宋体" pitchFamily="2" charset="-122"/>
              </a:rPr>
              <a:t>＝</a:t>
            </a:r>
            <a:r>
              <a:rPr lang="en-US" altLang="zh-CN">
                <a:latin typeface="宋体" pitchFamily="2" charset="-122"/>
              </a:rPr>
              <a:t>5.08mm</a:t>
            </a:r>
            <a:r>
              <a:rPr lang="zh-CN" altLang="en-US">
                <a:latin typeface="宋体" pitchFamily="2" charset="-122"/>
              </a:rPr>
              <a:t>；</a:t>
            </a:r>
          </a:p>
          <a:p>
            <a:pPr algn="l"/>
            <a:r>
              <a:rPr lang="zh-CN" altLang="en-US">
                <a:latin typeface="宋体" pitchFamily="2" charset="-122"/>
              </a:rPr>
              <a:t>       直插</a:t>
            </a:r>
            <a:r>
              <a:rPr lang="en-US" altLang="zh-CN">
                <a:latin typeface="宋体" pitchFamily="2" charset="-122"/>
              </a:rPr>
              <a:t>IC</a:t>
            </a:r>
            <a:r>
              <a:rPr lang="zh-CN" altLang="en-US">
                <a:latin typeface="宋体" pitchFamily="2" charset="-122"/>
              </a:rPr>
              <a:t>相邻管脚间距＝</a:t>
            </a:r>
            <a:r>
              <a:rPr lang="en-US" altLang="zh-CN">
                <a:latin typeface="宋体" pitchFamily="2" charset="-122"/>
              </a:rPr>
              <a:t>100mil=2.54mm</a:t>
            </a:r>
            <a:r>
              <a:rPr lang="zh-CN" altLang="en-US">
                <a:latin typeface="宋体" pitchFamily="2" charset="-122"/>
              </a:rPr>
              <a:t>。</a:t>
            </a:r>
          </a:p>
        </p:txBody>
      </p:sp>
      <p:sp>
        <p:nvSpPr>
          <p:cNvPr id="44038" name="Rectangle 13"/>
          <p:cNvSpPr>
            <a:spLocks noChangeArrowheads="1"/>
          </p:cNvSpPr>
          <p:nvPr/>
        </p:nvSpPr>
        <p:spPr bwMode="auto">
          <a:xfrm>
            <a:off x="611188" y="1268413"/>
            <a:ext cx="55546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a:latin typeface="宋体" pitchFamily="2" charset="-122"/>
              </a:rPr>
              <a:t>⑴ Altium Designer</a:t>
            </a:r>
            <a:r>
              <a:rPr lang="zh-CN" altLang="en-US">
                <a:latin typeface="宋体" pitchFamily="2" charset="-122"/>
              </a:rPr>
              <a:t>的绘图单位：</a:t>
            </a:r>
          </a:p>
        </p:txBody>
      </p:sp>
      <p:sp>
        <p:nvSpPr>
          <p:cNvPr id="44051" name="Rectangle 13"/>
          <p:cNvSpPr>
            <a:spLocks noChangeArrowheads="1"/>
          </p:cNvSpPr>
          <p:nvPr/>
        </p:nvSpPr>
        <p:spPr bwMode="auto">
          <a:xfrm>
            <a:off x="2771775" y="6092825"/>
            <a:ext cx="2952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p>
            <a:pPr algn="l">
              <a:buClr>
                <a:schemeClr val="hlink"/>
              </a:buClr>
              <a:buSzPct val="110000"/>
              <a:buFont typeface="Wingdings" pitchFamily="2" charset="2"/>
              <a:buNone/>
            </a:pPr>
            <a:r>
              <a:rPr lang="en-US" altLang="en-US" sz="2400">
                <a:solidFill>
                  <a:srgbClr val="FF3300"/>
                </a:solidFill>
                <a:latin typeface="宋体" pitchFamily="2" charset="-122"/>
              </a:rPr>
              <a:t>※</a:t>
            </a:r>
            <a:r>
              <a:rPr lang="zh-CN" altLang="en-US" sz="2400">
                <a:solidFill>
                  <a:srgbClr val="FF3300"/>
                </a:solidFill>
                <a:latin typeface="宋体" pitchFamily="2" charset="-122"/>
              </a:rPr>
              <a:t>单位切换：“</a:t>
            </a:r>
            <a:r>
              <a:rPr lang="en-US" altLang="zh-CN" sz="2400">
                <a:solidFill>
                  <a:srgbClr val="FF3300"/>
                </a:solidFill>
                <a:latin typeface="宋体" pitchFamily="2" charset="-122"/>
              </a:rPr>
              <a:t>Q”</a:t>
            </a:r>
            <a:r>
              <a:rPr lang="zh-CN" altLang="en-US" sz="2400">
                <a:solidFill>
                  <a:srgbClr val="FF3300"/>
                </a:solidFill>
                <a:latin typeface="宋体" pitchFamily="2" charset="-122"/>
              </a:rPr>
              <a:t>。</a:t>
            </a:r>
          </a:p>
        </p:txBody>
      </p:sp>
      <p:sp>
        <p:nvSpPr>
          <p:cNvPr id="44052"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
        <p:nvSpPr>
          <p:cNvPr id="44053" name="Text Box 13"/>
          <p:cNvSpPr txBox="1">
            <a:spLocks noChangeArrowheads="1"/>
          </p:cNvSpPr>
          <p:nvPr/>
        </p:nvSpPr>
        <p:spPr bwMode="auto">
          <a:xfrm>
            <a:off x="6770688" y="333375"/>
            <a:ext cx="2378075"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基础知识</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Group 2"/>
          <p:cNvGrpSpPr>
            <a:grpSpLocks/>
          </p:cNvGrpSpPr>
          <p:nvPr/>
        </p:nvGrpSpPr>
        <p:grpSpPr bwMode="auto">
          <a:xfrm>
            <a:off x="152400" y="76200"/>
            <a:ext cx="8839200" cy="1066800"/>
            <a:chOff x="-8" y="59"/>
            <a:chExt cx="5760" cy="1057"/>
          </a:xfrm>
        </p:grpSpPr>
        <p:sp>
          <p:nvSpPr>
            <p:cNvPr id="88067"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88068"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45064" name="Group 5"/>
            <p:cNvGrpSpPr>
              <a:grpSpLocks/>
            </p:cNvGrpSpPr>
            <p:nvPr/>
          </p:nvGrpSpPr>
          <p:grpSpPr bwMode="auto">
            <a:xfrm>
              <a:off x="-8" y="59"/>
              <a:ext cx="833" cy="990"/>
              <a:chOff x="-8" y="59"/>
              <a:chExt cx="833" cy="990"/>
            </a:xfrm>
          </p:grpSpPr>
          <p:sp>
            <p:nvSpPr>
              <p:cNvPr id="45065"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45066"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45067"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45068"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pic>
        <p:nvPicPr>
          <p:cNvPr id="45060"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1844675"/>
            <a:ext cx="6985000" cy="491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74"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
        <p:nvSpPr>
          <p:cNvPr id="45075" name="Text Box 13"/>
          <p:cNvSpPr txBox="1">
            <a:spLocks noChangeArrowheads="1"/>
          </p:cNvSpPr>
          <p:nvPr/>
        </p:nvSpPr>
        <p:spPr bwMode="auto">
          <a:xfrm>
            <a:off x="6770688" y="333375"/>
            <a:ext cx="2378075"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基础知识</a:t>
            </a:r>
          </a:p>
        </p:txBody>
      </p:sp>
      <p:sp>
        <p:nvSpPr>
          <p:cNvPr id="45076" name="Rectangle 13"/>
          <p:cNvSpPr>
            <a:spLocks noChangeArrowheads="1"/>
          </p:cNvSpPr>
          <p:nvPr/>
        </p:nvSpPr>
        <p:spPr bwMode="auto">
          <a:xfrm>
            <a:off x="2843213" y="1268413"/>
            <a:ext cx="33988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a:latin typeface="宋体" pitchFamily="2" charset="-122"/>
              </a:rPr>
              <a:t>元件封装的尺寸介绍</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Group 2"/>
          <p:cNvGrpSpPr>
            <a:grpSpLocks/>
          </p:cNvGrpSpPr>
          <p:nvPr/>
        </p:nvGrpSpPr>
        <p:grpSpPr bwMode="auto">
          <a:xfrm>
            <a:off x="152400" y="76200"/>
            <a:ext cx="8839200" cy="1066800"/>
            <a:chOff x="-8" y="59"/>
            <a:chExt cx="5760" cy="1057"/>
          </a:xfrm>
        </p:grpSpPr>
        <p:sp>
          <p:nvSpPr>
            <p:cNvPr id="106499"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106500"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6152" name="Group 5"/>
            <p:cNvGrpSpPr>
              <a:grpSpLocks/>
            </p:cNvGrpSpPr>
            <p:nvPr/>
          </p:nvGrpSpPr>
          <p:grpSpPr bwMode="auto">
            <a:xfrm>
              <a:off x="-8" y="59"/>
              <a:ext cx="833" cy="990"/>
              <a:chOff x="-8" y="59"/>
              <a:chExt cx="833" cy="990"/>
            </a:xfrm>
          </p:grpSpPr>
          <p:sp>
            <p:nvSpPr>
              <p:cNvPr id="6153"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6154"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6155"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6156"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6147" name="Rectangle 16"/>
          <p:cNvSpPr>
            <a:spLocks noChangeArrowheads="1"/>
          </p:cNvSpPr>
          <p:nvPr/>
        </p:nvSpPr>
        <p:spPr bwMode="auto">
          <a:xfrm>
            <a:off x="1403350" y="188913"/>
            <a:ext cx="24257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基础知识</a:t>
            </a:r>
          </a:p>
        </p:txBody>
      </p:sp>
      <p:sp>
        <p:nvSpPr>
          <p:cNvPr id="6148" name="Text Box 17"/>
          <p:cNvSpPr txBox="1">
            <a:spLocks noChangeArrowheads="1"/>
          </p:cNvSpPr>
          <p:nvPr/>
        </p:nvSpPr>
        <p:spPr bwMode="auto">
          <a:xfrm>
            <a:off x="6732588" y="333375"/>
            <a:ext cx="2411412"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软件简介</a:t>
            </a:r>
          </a:p>
        </p:txBody>
      </p:sp>
      <p:sp>
        <p:nvSpPr>
          <p:cNvPr id="6161" name="Rectangle 12"/>
          <p:cNvSpPr>
            <a:spLocks noChangeArrowheads="1"/>
          </p:cNvSpPr>
          <p:nvPr/>
        </p:nvSpPr>
        <p:spPr bwMode="auto">
          <a:xfrm>
            <a:off x="428625" y="2060575"/>
            <a:ext cx="84898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dirty="0">
                <a:latin typeface="宋体" pitchFamily="2" charset="-122"/>
              </a:rPr>
              <a:t>1.</a:t>
            </a:r>
            <a:r>
              <a:rPr lang="zh-CN" altLang="en-US" dirty="0">
                <a:latin typeface="宋体" pitchFamily="2" charset="-122"/>
              </a:rPr>
              <a:t>电路原理图设计</a:t>
            </a:r>
            <a:r>
              <a:rPr lang="en-US" altLang="zh-CN" dirty="0">
                <a:latin typeface="宋体" pitchFamily="2" charset="-122"/>
              </a:rPr>
              <a:t>:SCH</a:t>
            </a:r>
            <a:r>
              <a:rPr lang="zh-CN" altLang="en-US" dirty="0">
                <a:latin typeface="宋体" pitchFamily="2" charset="-122"/>
              </a:rPr>
              <a:t>、</a:t>
            </a:r>
            <a:r>
              <a:rPr lang="en-US" altLang="zh-CN" dirty="0">
                <a:latin typeface="宋体" pitchFamily="2" charset="-122"/>
              </a:rPr>
              <a:t>SCHLIB</a:t>
            </a:r>
            <a:r>
              <a:rPr lang="zh-CN" altLang="en-US" dirty="0">
                <a:latin typeface="宋体" pitchFamily="2" charset="-122"/>
              </a:rPr>
              <a:t>、各种文本编辑器。</a:t>
            </a:r>
          </a:p>
        </p:txBody>
      </p:sp>
      <p:sp>
        <p:nvSpPr>
          <p:cNvPr id="6162" name="Rectangle 12"/>
          <p:cNvSpPr>
            <a:spLocks noChangeArrowheads="1"/>
          </p:cNvSpPr>
          <p:nvPr/>
        </p:nvSpPr>
        <p:spPr bwMode="auto">
          <a:xfrm>
            <a:off x="428625" y="2563813"/>
            <a:ext cx="87661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a:latin typeface="宋体" pitchFamily="2" charset="-122"/>
              </a:rPr>
              <a:t>2.</a:t>
            </a:r>
            <a:r>
              <a:rPr lang="zh-CN" altLang="en-US">
                <a:latin typeface="宋体" pitchFamily="2" charset="-122"/>
              </a:rPr>
              <a:t>印刷电路板设计</a:t>
            </a:r>
            <a:r>
              <a:rPr lang="en-US" altLang="zh-CN">
                <a:latin typeface="宋体" pitchFamily="2" charset="-122"/>
              </a:rPr>
              <a:t>:PCB</a:t>
            </a:r>
            <a:r>
              <a:rPr lang="zh-CN" altLang="en-US">
                <a:latin typeface="宋体" pitchFamily="2" charset="-122"/>
              </a:rPr>
              <a:t>、</a:t>
            </a:r>
            <a:r>
              <a:rPr lang="en-US" altLang="zh-CN">
                <a:latin typeface="宋体" pitchFamily="2" charset="-122"/>
              </a:rPr>
              <a:t>PCBLIB</a:t>
            </a:r>
            <a:r>
              <a:rPr lang="zh-CN" altLang="en-US">
                <a:latin typeface="宋体" pitchFamily="2" charset="-122"/>
              </a:rPr>
              <a:t>、电路板组件管理器。</a:t>
            </a:r>
          </a:p>
        </p:txBody>
      </p:sp>
      <p:sp>
        <p:nvSpPr>
          <p:cNvPr id="6163" name="Rectangle 12"/>
          <p:cNvSpPr>
            <a:spLocks noChangeArrowheads="1"/>
          </p:cNvSpPr>
          <p:nvPr/>
        </p:nvSpPr>
        <p:spPr bwMode="auto">
          <a:xfrm>
            <a:off x="428625" y="3082925"/>
            <a:ext cx="30432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dirty="0">
                <a:latin typeface="宋体" pitchFamily="2" charset="-122"/>
              </a:rPr>
              <a:t>3.</a:t>
            </a:r>
            <a:r>
              <a:rPr lang="zh-CN" altLang="en-US" dirty="0">
                <a:latin typeface="宋体" pitchFamily="2" charset="-122"/>
              </a:rPr>
              <a:t>电路模拟仿真。</a:t>
            </a:r>
          </a:p>
        </p:txBody>
      </p:sp>
      <p:sp>
        <p:nvSpPr>
          <p:cNvPr id="6165" name="Rectangle 12"/>
          <p:cNvSpPr>
            <a:spLocks noChangeArrowheads="1"/>
          </p:cNvSpPr>
          <p:nvPr/>
        </p:nvSpPr>
        <p:spPr bwMode="auto">
          <a:xfrm>
            <a:off x="428625" y="3587750"/>
            <a:ext cx="37607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a:latin typeface="宋体" pitchFamily="2" charset="-122"/>
              </a:rPr>
              <a:t>4.FPGA</a:t>
            </a:r>
            <a:r>
              <a:rPr lang="zh-CN" altLang="en-US">
                <a:latin typeface="宋体" pitchFamily="2" charset="-122"/>
              </a:rPr>
              <a:t>及逻辑器设计。</a:t>
            </a:r>
          </a:p>
        </p:txBody>
      </p:sp>
      <p:sp>
        <p:nvSpPr>
          <p:cNvPr id="6166" name="Rectangle 12"/>
          <p:cNvSpPr>
            <a:spLocks noChangeArrowheads="1"/>
          </p:cNvSpPr>
          <p:nvPr/>
        </p:nvSpPr>
        <p:spPr bwMode="auto">
          <a:xfrm>
            <a:off x="457200" y="4090988"/>
            <a:ext cx="4114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a:latin typeface="宋体" pitchFamily="2" charset="-122"/>
              </a:rPr>
              <a:t>5.</a:t>
            </a:r>
            <a:r>
              <a:rPr lang="zh-CN" altLang="en-US">
                <a:latin typeface="宋体" pitchFamily="2" charset="-122"/>
              </a:rPr>
              <a:t>高级信号完整性分析。</a:t>
            </a:r>
          </a:p>
        </p:txBody>
      </p:sp>
      <p:sp>
        <p:nvSpPr>
          <p:cNvPr id="6167" name="Rectangle 12"/>
          <p:cNvSpPr>
            <a:spLocks noChangeArrowheads="1"/>
          </p:cNvSpPr>
          <p:nvPr/>
        </p:nvSpPr>
        <p:spPr bwMode="auto">
          <a:xfrm>
            <a:off x="539750" y="4854575"/>
            <a:ext cx="4483100" cy="51911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a:latin typeface="宋体" pitchFamily="2" charset="-122"/>
              </a:rPr>
              <a:t>Altium Designer</a:t>
            </a:r>
            <a:r>
              <a:rPr lang="zh-CN" altLang="en-US">
                <a:latin typeface="宋体" pitchFamily="2" charset="-122"/>
              </a:rPr>
              <a:t>主要特点</a:t>
            </a:r>
            <a:r>
              <a:rPr lang="en-US" altLang="zh-CN">
                <a:latin typeface="宋体" pitchFamily="2" charset="-122"/>
              </a:rPr>
              <a:t>:</a:t>
            </a:r>
          </a:p>
        </p:txBody>
      </p:sp>
      <p:sp>
        <p:nvSpPr>
          <p:cNvPr id="6168" name="Rectangle 12"/>
          <p:cNvSpPr>
            <a:spLocks noChangeArrowheads="1"/>
          </p:cNvSpPr>
          <p:nvPr/>
        </p:nvSpPr>
        <p:spPr bwMode="auto">
          <a:xfrm>
            <a:off x="468313" y="5430838"/>
            <a:ext cx="84042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a:latin typeface="宋体" pitchFamily="2" charset="-122"/>
              </a:rPr>
              <a:t>功能强大，支持多国语言，完全兼容</a:t>
            </a:r>
            <a:r>
              <a:rPr lang="en-US" altLang="zh-CN">
                <a:latin typeface="宋体" pitchFamily="2" charset="-122"/>
              </a:rPr>
              <a:t>Protel</a:t>
            </a:r>
            <a:r>
              <a:rPr lang="zh-CN" altLang="en-US">
                <a:latin typeface="宋体" pitchFamily="2" charset="-122"/>
              </a:rPr>
              <a:t>各版本。</a:t>
            </a:r>
          </a:p>
        </p:txBody>
      </p:sp>
      <p:sp>
        <p:nvSpPr>
          <p:cNvPr id="6169" name="Rectangle 12"/>
          <p:cNvSpPr>
            <a:spLocks noChangeArrowheads="1"/>
          </p:cNvSpPr>
          <p:nvPr/>
        </p:nvSpPr>
        <p:spPr bwMode="auto">
          <a:xfrm>
            <a:off x="568325" y="1397000"/>
            <a:ext cx="4483100" cy="51911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a:latin typeface="宋体" pitchFamily="2" charset="-122"/>
              </a:rPr>
              <a:t>Altium Designer</a:t>
            </a:r>
            <a:r>
              <a:rPr lang="zh-CN" altLang="en-US">
                <a:latin typeface="宋体" pitchFamily="2" charset="-122"/>
              </a:rPr>
              <a:t>主要功能</a:t>
            </a:r>
            <a:r>
              <a:rPr lang="en-US" altLang="zh-CN">
                <a:latin typeface="宋体" pitchFamily="2" charset="-122"/>
              </a:rPr>
              <a: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082" name="Group 2"/>
          <p:cNvGrpSpPr>
            <a:grpSpLocks/>
          </p:cNvGrpSpPr>
          <p:nvPr/>
        </p:nvGrpSpPr>
        <p:grpSpPr bwMode="auto">
          <a:xfrm>
            <a:off x="152400" y="76200"/>
            <a:ext cx="8839200" cy="1066800"/>
            <a:chOff x="-8" y="59"/>
            <a:chExt cx="5760" cy="1057"/>
          </a:xfrm>
        </p:grpSpPr>
        <p:sp>
          <p:nvSpPr>
            <p:cNvPr id="89091"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89092"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46089" name="Group 5"/>
            <p:cNvGrpSpPr>
              <a:grpSpLocks/>
            </p:cNvGrpSpPr>
            <p:nvPr/>
          </p:nvGrpSpPr>
          <p:grpSpPr bwMode="auto">
            <a:xfrm>
              <a:off x="-8" y="59"/>
              <a:ext cx="833" cy="990"/>
              <a:chOff x="-8" y="59"/>
              <a:chExt cx="833" cy="990"/>
            </a:xfrm>
          </p:grpSpPr>
          <p:sp>
            <p:nvSpPr>
              <p:cNvPr id="46090"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46091"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46092"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46093"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46084" name="Rectangle 13"/>
          <p:cNvSpPr>
            <a:spLocks noChangeArrowheads="1"/>
          </p:cNvSpPr>
          <p:nvPr/>
        </p:nvSpPr>
        <p:spPr bwMode="auto">
          <a:xfrm>
            <a:off x="611188" y="1262063"/>
            <a:ext cx="536416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lnSpc>
                <a:spcPct val="90000"/>
              </a:lnSpc>
              <a:spcBef>
                <a:spcPct val="50000"/>
              </a:spcBef>
              <a:buClr>
                <a:schemeClr val="hlink"/>
              </a:buClr>
              <a:buSzPct val="110000"/>
              <a:buFont typeface="Wingdings" pitchFamily="2" charset="2"/>
              <a:buNone/>
            </a:pPr>
            <a:r>
              <a:rPr lang="en-US" altLang="zh-CN">
                <a:latin typeface="宋体" pitchFamily="2" charset="-122"/>
              </a:rPr>
              <a:t>⑵ </a:t>
            </a:r>
            <a:r>
              <a:rPr lang="zh-CN" altLang="en-US">
                <a:latin typeface="宋体" pitchFamily="2" charset="-122"/>
              </a:rPr>
              <a:t>电路板中常用各个层的含义：</a:t>
            </a:r>
          </a:p>
        </p:txBody>
      </p:sp>
      <p:sp>
        <p:nvSpPr>
          <p:cNvPr id="46085" name="Rectangle 14" descr="Rectangle: Click to edit Master text styles&#10;Second level&#10;Third level&#10;Fourth level&#10;Fifth level"/>
          <p:cNvSpPr>
            <a:spLocks noChangeArrowheads="1"/>
          </p:cNvSpPr>
          <p:nvPr/>
        </p:nvSpPr>
        <p:spPr bwMode="auto">
          <a:xfrm>
            <a:off x="395288" y="1989138"/>
            <a:ext cx="83820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a:spcBef>
                <a:spcPct val="20000"/>
              </a:spcBef>
              <a:buFontTx/>
              <a:buChar char="•"/>
            </a:pPr>
            <a:r>
              <a:rPr lang="en-US" altLang="zh-CN">
                <a:solidFill>
                  <a:srgbClr val="FF0000"/>
                </a:solidFill>
                <a:latin typeface="宋体" pitchFamily="2" charset="-122"/>
              </a:rPr>
              <a:t>Toplayer:</a:t>
            </a:r>
            <a:r>
              <a:rPr lang="zh-CN" altLang="en-US">
                <a:latin typeface="宋体" pitchFamily="2" charset="-122"/>
              </a:rPr>
              <a:t>顶层走线层（默认红色）；</a:t>
            </a:r>
          </a:p>
          <a:p>
            <a:pPr marL="342900" indent="-342900" algn="l">
              <a:spcBef>
                <a:spcPct val="20000"/>
              </a:spcBef>
              <a:buFontTx/>
              <a:buChar char="•"/>
            </a:pPr>
            <a:r>
              <a:rPr lang="en-US" altLang="zh-CN">
                <a:solidFill>
                  <a:srgbClr val="FF0000"/>
                </a:solidFill>
                <a:latin typeface="宋体" pitchFamily="2" charset="-122"/>
              </a:rPr>
              <a:t>Bottomlayer:</a:t>
            </a:r>
            <a:r>
              <a:rPr lang="zh-CN" altLang="en-US">
                <a:latin typeface="宋体" pitchFamily="2" charset="-122"/>
              </a:rPr>
              <a:t>底层走线层（默认蓝色）；</a:t>
            </a:r>
          </a:p>
          <a:p>
            <a:pPr marL="342900" indent="-342900" algn="l">
              <a:spcBef>
                <a:spcPct val="20000"/>
              </a:spcBef>
              <a:buFontTx/>
              <a:buChar char="•"/>
            </a:pPr>
            <a:r>
              <a:rPr lang="en-US" altLang="zh-CN">
                <a:solidFill>
                  <a:srgbClr val="FF0000"/>
                </a:solidFill>
                <a:latin typeface="宋体" pitchFamily="2" charset="-122"/>
              </a:rPr>
              <a:t>TopOverlayer:</a:t>
            </a:r>
            <a:r>
              <a:rPr lang="zh-CN" altLang="en-US">
                <a:latin typeface="宋体" pitchFamily="2" charset="-122"/>
              </a:rPr>
              <a:t>顶层丝印层，用于字符的丝网露印          （默认黄色）；</a:t>
            </a:r>
          </a:p>
          <a:p>
            <a:pPr marL="342900" indent="-342900" algn="l">
              <a:spcBef>
                <a:spcPct val="20000"/>
              </a:spcBef>
              <a:buFontTx/>
              <a:buChar char="•"/>
            </a:pPr>
            <a:r>
              <a:rPr lang="en-US" altLang="zh-CN">
                <a:solidFill>
                  <a:srgbClr val="FF0000"/>
                </a:solidFill>
                <a:latin typeface="宋体" pitchFamily="2" charset="-122"/>
              </a:rPr>
              <a:t>BottomOverlayer:</a:t>
            </a:r>
            <a:r>
              <a:rPr lang="en-US" altLang="zh-CN">
                <a:latin typeface="宋体" pitchFamily="2" charset="-122"/>
              </a:rPr>
              <a:t>(</a:t>
            </a:r>
            <a:r>
              <a:rPr lang="zh-CN" altLang="en-US">
                <a:latin typeface="宋体" pitchFamily="2" charset="-122"/>
              </a:rPr>
              <a:t>可选）底层丝印层；</a:t>
            </a:r>
          </a:p>
          <a:p>
            <a:pPr marL="342900" indent="-342900" algn="l">
              <a:spcBef>
                <a:spcPct val="20000"/>
              </a:spcBef>
              <a:buFontTx/>
              <a:buChar char="•"/>
            </a:pPr>
            <a:r>
              <a:rPr lang="en-US" altLang="zh-CN">
                <a:solidFill>
                  <a:srgbClr val="FF0000"/>
                </a:solidFill>
                <a:latin typeface="宋体" pitchFamily="2" charset="-122"/>
              </a:rPr>
              <a:t>KeepOutlayer:</a:t>
            </a:r>
            <a:r>
              <a:rPr lang="zh-CN" altLang="en-US">
                <a:latin typeface="宋体" pitchFamily="2" charset="-122"/>
              </a:rPr>
              <a:t>禁止层，用于定义</a:t>
            </a:r>
            <a:r>
              <a:rPr lang="en-US" altLang="zh-CN">
                <a:latin typeface="宋体" pitchFamily="2" charset="-122"/>
              </a:rPr>
              <a:t>PCB</a:t>
            </a:r>
            <a:r>
              <a:rPr lang="zh-CN" altLang="en-US">
                <a:latin typeface="宋体" pitchFamily="2" charset="-122"/>
              </a:rPr>
              <a:t>板框；</a:t>
            </a:r>
          </a:p>
          <a:p>
            <a:pPr marL="342900" indent="-342900" algn="l">
              <a:spcBef>
                <a:spcPct val="20000"/>
              </a:spcBef>
              <a:buFontTx/>
              <a:buChar char="•"/>
            </a:pPr>
            <a:r>
              <a:rPr lang="en-US" altLang="zh-CN">
                <a:solidFill>
                  <a:srgbClr val="FF0000"/>
                </a:solidFill>
                <a:latin typeface="宋体" pitchFamily="2" charset="-122"/>
              </a:rPr>
              <a:t>Multilayer:</a:t>
            </a:r>
            <a:r>
              <a:rPr lang="zh-CN" altLang="en-US">
                <a:latin typeface="宋体" pitchFamily="2" charset="-122"/>
              </a:rPr>
              <a:t>穿透层（焊盘镀锡层）；</a:t>
            </a:r>
          </a:p>
          <a:p>
            <a:pPr marL="342900" indent="-342900" algn="l">
              <a:spcBef>
                <a:spcPct val="20000"/>
              </a:spcBef>
              <a:buFontTx/>
              <a:buChar char="•"/>
            </a:pPr>
            <a:r>
              <a:rPr lang="en-US" altLang="zh-CN">
                <a:solidFill>
                  <a:srgbClr val="FF0000"/>
                </a:solidFill>
                <a:latin typeface="宋体" pitchFamily="2" charset="-122"/>
              </a:rPr>
              <a:t>MechanicalLayer1~4:</a:t>
            </a:r>
            <a:r>
              <a:rPr lang="zh-CN" altLang="en-US">
                <a:latin typeface="宋体" pitchFamily="2" charset="-122"/>
              </a:rPr>
              <a:t>机械层，用于尺寸标注等。</a:t>
            </a:r>
          </a:p>
        </p:txBody>
      </p:sp>
      <p:sp>
        <p:nvSpPr>
          <p:cNvPr id="46099"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
        <p:nvSpPr>
          <p:cNvPr id="46100" name="Text Box 13"/>
          <p:cNvSpPr txBox="1">
            <a:spLocks noChangeArrowheads="1"/>
          </p:cNvSpPr>
          <p:nvPr/>
        </p:nvSpPr>
        <p:spPr bwMode="auto">
          <a:xfrm>
            <a:off x="6770688" y="333375"/>
            <a:ext cx="2378075"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基础知识</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6" name="Group 2"/>
          <p:cNvGrpSpPr>
            <a:grpSpLocks/>
          </p:cNvGrpSpPr>
          <p:nvPr/>
        </p:nvGrpSpPr>
        <p:grpSpPr bwMode="auto">
          <a:xfrm>
            <a:off x="152400" y="76200"/>
            <a:ext cx="8839200" cy="1066800"/>
            <a:chOff x="-8" y="59"/>
            <a:chExt cx="5760" cy="1057"/>
          </a:xfrm>
        </p:grpSpPr>
        <p:sp>
          <p:nvSpPr>
            <p:cNvPr id="90115"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90116"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47113" name="Group 5"/>
            <p:cNvGrpSpPr>
              <a:grpSpLocks/>
            </p:cNvGrpSpPr>
            <p:nvPr/>
          </p:nvGrpSpPr>
          <p:grpSpPr bwMode="auto">
            <a:xfrm>
              <a:off x="-8" y="59"/>
              <a:ext cx="833" cy="990"/>
              <a:chOff x="-8" y="59"/>
              <a:chExt cx="833" cy="990"/>
            </a:xfrm>
          </p:grpSpPr>
          <p:sp>
            <p:nvSpPr>
              <p:cNvPr id="47114"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47115"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47116"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47117"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47108" name="Rectangle 12"/>
          <p:cNvSpPr>
            <a:spLocks noChangeArrowheads="1"/>
          </p:cNvSpPr>
          <p:nvPr/>
        </p:nvSpPr>
        <p:spPr bwMode="auto">
          <a:xfrm>
            <a:off x="684213" y="1217613"/>
            <a:ext cx="50069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a:latin typeface="宋体" pitchFamily="2" charset="-122"/>
              </a:rPr>
              <a:t>⑶ </a:t>
            </a:r>
            <a:r>
              <a:rPr lang="zh-CN" altLang="en-US">
                <a:latin typeface="宋体" pitchFamily="2" charset="-122"/>
              </a:rPr>
              <a:t>常用元件所在的封装库名称</a:t>
            </a:r>
          </a:p>
        </p:txBody>
      </p:sp>
      <p:sp>
        <p:nvSpPr>
          <p:cNvPr id="47109" name="Rectangle 13" descr="Rectangle: Click to edit Master text styles&#10;Second level&#10;Third level&#10;Fourth level&#10;Fifth level"/>
          <p:cNvSpPr>
            <a:spLocks noChangeArrowheads="1"/>
          </p:cNvSpPr>
          <p:nvPr/>
        </p:nvSpPr>
        <p:spPr bwMode="auto">
          <a:xfrm>
            <a:off x="457200" y="2132013"/>
            <a:ext cx="8153400"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a:lnSpc>
                <a:spcPct val="90000"/>
              </a:lnSpc>
              <a:spcBef>
                <a:spcPct val="20000"/>
              </a:spcBef>
              <a:buFontTx/>
              <a:buChar char="•"/>
            </a:pPr>
            <a:r>
              <a:rPr lang="en-US" altLang="zh-CN">
                <a:latin typeface="宋体" pitchFamily="2" charset="-122"/>
              </a:rPr>
              <a:t>1</a:t>
            </a:r>
            <a:r>
              <a:rPr lang="zh-CN" altLang="en-US">
                <a:latin typeface="宋体" pitchFamily="2" charset="-122"/>
              </a:rPr>
              <a:t>）</a:t>
            </a:r>
            <a:r>
              <a:rPr lang="en-US" altLang="en-US">
                <a:solidFill>
                  <a:srgbClr val="FF3300"/>
                </a:solidFill>
                <a:latin typeface="宋体" pitchFamily="2" charset="-122"/>
              </a:rPr>
              <a:t>PCB Footprints</a:t>
            </a:r>
            <a:r>
              <a:rPr lang="en-US" altLang="zh-CN">
                <a:solidFill>
                  <a:srgbClr val="FF3300"/>
                </a:solidFill>
                <a:latin typeface="宋体" pitchFamily="2" charset="-122"/>
              </a:rPr>
              <a:t>.PCBLIB</a:t>
            </a:r>
            <a:r>
              <a:rPr lang="en-US" altLang="zh-CN">
                <a:latin typeface="宋体" pitchFamily="2" charset="-122"/>
              </a:rPr>
              <a:t>:</a:t>
            </a:r>
            <a:r>
              <a:rPr lang="zh-CN" altLang="en-US">
                <a:latin typeface="宋体" pitchFamily="2" charset="-122"/>
              </a:rPr>
              <a:t>大多数常见元件的封装库，如贴片电阻、直插电阻、电容、二、三极管，</a:t>
            </a:r>
            <a:r>
              <a:rPr lang="en-US" altLang="zh-CN">
                <a:latin typeface="宋体" pitchFamily="2" charset="-122"/>
              </a:rPr>
              <a:t>DIP</a:t>
            </a:r>
            <a:r>
              <a:rPr lang="zh-CN" altLang="en-US">
                <a:latin typeface="宋体" pitchFamily="2" charset="-122"/>
              </a:rPr>
              <a:t>直插集成电路等，电位器等；</a:t>
            </a:r>
          </a:p>
          <a:p>
            <a:pPr marL="342900" indent="-342900" algn="l">
              <a:lnSpc>
                <a:spcPct val="90000"/>
              </a:lnSpc>
              <a:spcBef>
                <a:spcPct val="20000"/>
              </a:spcBef>
              <a:buFontTx/>
              <a:buChar char="•"/>
            </a:pPr>
            <a:r>
              <a:rPr lang="en-US" altLang="zh-CN">
                <a:latin typeface="宋体" pitchFamily="2" charset="-122"/>
              </a:rPr>
              <a:t>2</a:t>
            </a:r>
            <a:r>
              <a:rPr lang="zh-CN" altLang="en-US">
                <a:latin typeface="宋体" pitchFamily="2" charset="-122"/>
              </a:rPr>
              <a:t>）</a:t>
            </a:r>
            <a:r>
              <a:rPr lang="en-US" altLang="en-US">
                <a:solidFill>
                  <a:srgbClr val="FF3300"/>
                </a:solidFill>
                <a:latin typeface="宋体" pitchFamily="2" charset="-122"/>
              </a:rPr>
              <a:t>Transistors.PCBLIB</a:t>
            </a:r>
            <a:r>
              <a:rPr lang="en-US" altLang="zh-CN">
                <a:latin typeface="宋体" pitchFamily="2" charset="-122"/>
              </a:rPr>
              <a:t>:</a:t>
            </a:r>
            <a:r>
              <a:rPr lang="zh-CN" altLang="en-US">
                <a:latin typeface="宋体" pitchFamily="2" charset="-122"/>
              </a:rPr>
              <a:t>晶体管封装库；</a:t>
            </a:r>
          </a:p>
          <a:p>
            <a:pPr marL="342900" indent="-342900" algn="l">
              <a:lnSpc>
                <a:spcPct val="90000"/>
              </a:lnSpc>
              <a:spcBef>
                <a:spcPct val="20000"/>
              </a:spcBef>
              <a:buFontTx/>
              <a:buChar char="•"/>
            </a:pPr>
            <a:r>
              <a:rPr lang="en-US" altLang="zh-CN">
                <a:latin typeface="宋体" pitchFamily="2" charset="-122"/>
              </a:rPr>
              <a:t>3</a:t>
            </a:r>
            <a:r>
              <a:rPr lang="zh-CN" altLang="en-US">
                <a:latin typeface="宋体" pitchFamily="2" charset="-122"/>
              </a:rPr>
              <a:t>）各个厂家基本上都有自己的元件库；</a:t>
            </a:r>
          </a:p>
          <a:p>
            <a:pPr marL="342900" indent="-342900" algn="l">
              <a:lnSpc>
                <a:spcPct val="90000"/>
              </a:lnSpc>
              <a:spcBef>
                <a:spcPct val="20000"/>
              </a:spcBef>
              <a:buFontTx/>
              <a:buChar char="•"/>
            </a:pPr>
            <a:r>
              <a:rPr lang="en-US" altLang="zh-CN">
                <a:latin typeface="宋体" pitchFamily="2" charset="-122"/>
              </a:rPr>
              <a:t>4</a:t>
            </a:r>
            <a:r>
              <a:rPr lang="zh-CN" altLang="en-US">
                <a:latin typeface="宋体" pitchFamily="2" charset="-122"/>
              </a:rPr>
              <a:t>）建议把常用的元件封装整理成单独的库文件。</a:t>
            </a:r>
          </a:p>
        </p:txBody>
      </p:sp>
      <p:sp>
        <p:nvSpPr>
          <p:cNvPr id="47123" name="Text Box 13"/>
          <p:cNvSpPr txBox="1">
            <a:spLocks noChangeArrowheads="1"/>
          </p:cNvSpPr>
          <p:nvPr/>
        </p:nvSpPr>
        <p:spPr bwMode="auto">
          <a:xfrm>
            <a:off x="6770688" y="333375"/>
            <a:ext cx="2378075"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基础知识</a:t>
            </a:r>
          </a:p>
        </p:txBody>
      </p:sp>
      <p:sp>
        <p:nvSpPr>
          <p:cNvPr id="47124"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30" name="Group 2"/>
          <p:cNvGrpSpPr>
            <a:grpSpLocks/>
          </p:cNvGrpSpPr>
          <p:nvPr/>
        </p:nvGrpSpPr>
        <p:grpSpPr bwMode="auto">
          <a:xfrm>
            <a:off x="152400" y="76200"/>
            <a:ext cx="8839200" cy="1066800"/>
            <a:chOff x="-8" y="59"/>
            <a:chExt cx="5760" cy="1057"/>
          </a:xfrm>
        </p:grpSpPr>
        <p:sp>
          <p:nvSpPr>
            <p:cNvPr id="91139"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91140"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48137" name="Group 5"/>
            <p:cNvGrpSpPr>
              <a:grpSpLocks/>
            </p:cNvGrpSpPr>
            <p:nvPr/>
          </p:nvGrpSpPr>
          <p:grpSpPr bwMode="auto">
            <a:xfrm>
              <a:off x="-8" y="59"/>
              <a:ext cx="833" cy="990"/>
              <a:chOff x="-8" y="59"/>
              <a:chExt cx="833" cy="990"/>
            </a:xfrm>
          </p:grpSpPr>
          <p:sp>
            <p:nvSpPr>
              <p:cNvPr id="48138"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48139"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48140"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48141"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48133" name="Rectangle 13"/>
          <p:cNvSpPr>
            <a:spLocks noChangeArrowheads="1"/>
          </p:cNvSpPr>
          <p:nvPr/>
        </p:nvSpPr>
        <p:spPr bwMode="auto">
          <a:xfrm>
            <a:off x="684213" y="1125538"/>
            <a:ext cx="73310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lgn="l"/>
            <a:r>
              <a:rPr lang="zh-CN" altLang="zh-CN"/>
              <a:t>⑴</a:t>
            </a:r>
            <a:r>
              <a:rPr lang="zh-CN" altLang="en-US">
                <a:latin typeface="宋体" pitchFamily="2" charset="-122"/>
              </a:rPr>
              <a:t>建立</a:t>
            </a:r>
            <a:r>
              <a:rPr lang="en-US" altLang="zh-CN">
                <a:latin typeface="宋体" pitchFamily="2" charset="-122"/>
              </a:rPr>
              <a:t>PCB</a:t>
            </a:r>
            <a:r>
              <a:rPr lang="zh-CN" altLang="en-US">
                <a:latin typeface="宋体" pitchFamily="2" charset="-122"/>
              </a:rPr>
              <a:t>文件并保存，名字改成“练习</a:t>
            </a:r>
            <a:r>
              <a:rPr lang="en-US" altLang="zh-CN">
                <a:latin typeface="宋体" pitchFamily="2" charset="-122"/>
              </a:rPr>
              <a:t>1”</a:t>
            </a:r>
            <a:r>
              <a:rPr lang="zh-CN" altLang="en-US">
                <a:latin typeface="宋体" pitchFamily="2" charset="-122"/>
              </a:rPr>
              <a:t>。</a:t>
            </a:r>
          </a:p>
        </p:txBody>
      </p:sp>
      <p:pic>
        <p:nvPicPr>
          <p:cNvPr id="48134"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1628775"/>
            <a:ext cx="5759450" cy="500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48" name="Text Box 13"/>
          <p:cNvSpPr txBox="1">
            <a:spLocks noChangeArrowheads="1"/>
          </p:cNvSpPr>
          <p:nvPr/>
        </p:nvSpPr>
        <p:spPr bwMode="auto">
          <a:xfrm>
            <a:off x="5364163" y="333375"/>
            <a:ext cx="3784600"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电路板设计流程</a:t>
            </a:r>
          </a:p>
        </p:txBody>
      </p:sp>
      <p:sp>
        <p:nvSpPr>
          <p:cNvPr id="48149"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154" name="Group 2"/>
          <p:cNvGrpSpPr>
            <a:grpSpLocks/>
          </p:cNvGrpSpPr>
          <p:nvPr/>
        </p:nvGrpSpPr>
        <p:grpSpPr bwMode="auto">
          <a:xfrm>
            <a:off x="152400" y="76200"/>
            <a:ext cx="8839200" cy="1066800"/>
            <a:chOff x="-8" y="59"/>
            <a:chExt cx="5760" cy="1057"/>
          </a:xfrm>
        </p:grpSpPr>
        <p:sp>
          <p:nvSpPr>
            <p:cNvPr id="93187"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93188"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49163" name="Group 5"/>
            <p:cNvGrpSpPr>
              <a:grpSpLocks/>
            </p:cNvGrpSpPr>
            <p:nvPr/>
          </p:nvGrpSpPr>
          <p:grpSpPr bwMode="auto">
            <a:xfrm>
              <a:off x="-8" y="59"/>
              <a:ext cx="833" cy="990"/>
              <a:chOff x="-8" y="59"/>
              <a:chExt cx="833" cy="990"/>
            </a:xfrm>
          </p:grpSpPr>
          <p:sp>
            <p:nvSpPr>
              <p:cNvPr id="49164"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49165"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49166"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49167"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49156" name="Rectangle 12"/>
          <p:cNvSpPr>
            <a:spLocks noChangeArrowheads="1"/>
          </p:cNvSpPr>
          <p:nvPr/>
        </p:nvSpPr>
        <p:spPr bwMode="auto">
          <a:xfrm>
            <a:off x="684213" y="1217613"/>
            <a:ext cx="71516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lgn="l"/>
            <a:r>
              <a:rPr lang="zh-CN" altLang="en-US"/>
              <a:t>⑵</a:t>
            </a:r>
            <a:r>
              <a:rPr lang="zh-CN" altLang="en-US">
                <a:latin typeface="宋体" pitchFamily="2" charset="-122"/>
              </a:rPr>
              <a:t>安装标准</a:t>
            </a:r>
            <a:r>
              <a:rPr lang="en-US" altLang="zh-CN">
                <a:latin typeface="宋体" pitchFamily="2" charset="-122"/>
              </a:rPr>
              <a:t>PCB</a:t>
            </a:r>
            <a:r>
              <a:rPr lang="zh-CN" altLang="en-US">
                <a:latin typeface="宋体" pitchFamily="2" charset="-122"/>
              </a:rPr>
              <a:t>封装库和自定义元件封装库。</a:t>
            </a:r>
          </a:p>
        </p:txBody>
      </p:sp>
      <p:pic>
        <p:nvPicPr>
          <p:cNvPr id="49158" name="Picture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44675"/>
            <a:ext cx="294322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0" name="Text Box 18"/>
          <p:cNvSpPr txBox="1">
            <a:spLocks noChangeArrowheads="1"/>
          </p:cNvSpPr>
          <p:nvPr/>
        </p:nvSpPr>
        <p:spPr bwMode="auto">
          <a:xfrm>
            <a:off x="158750" y="3470275"/>
            <a:ext cx="3052763" cy="308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r>
              <a:rPr lang="zh-CN" altLang="en-US">
                <a:latin typeface="宋体" pitchFamily="2" charset="-122"/>
                <a:ea typeface="宋体" pitchFamily="2" charset="-122"/>
              </a:rPr>
              <a:t>点击“库”，安装</a:t>
            </a:r>
          </a:p>
          <a:p>
            <a:pPr eaLnBrk="1" hangingPunct="1"/>
            <a:r>
              <a:rPr lang="zh-CN" altLang="en-US">
                <a:latin typeface="宋体" pitchFamily="2" charset="-122"/>
                <a:ea typeface="宋体" pitchFamily="2" charset="-122"/>
              </a:rPr>
              <a:t>标准封装库下的</a:t>
            </a:r>
          </a:p>
          <a:p>
            <a:pPr eaLnBrk="1" hangingPunct="1"/>
            <a:r>
              <a:rPr lang="en-US" altLang="en-US">
                <a:latin typeface="宋体" pitchFamily="2" charset="-122"/>
                <a:ea typeface="宋体" pitchFamily="2" charset="-122"/>
              </a:rPr>
              <a:t>PCB Footprints</a:t>
            </a:r>
            <a:r>
              <a:rPr lang="zh-CN" altLang="en-US">
                <a:latin typeface="宋体" pitchFamily="2" charset="-122"/>
                <a:ea typeface="宋体" pitchFamily="2" charset="-122"/>
              </a:rPr>
              <a:t>和</a:t>
            </a:r>
          </a:p>
          <a:p>
            <a:pPr eaLnBrk="1" hangingPunct="1"/>
            <a:r>
              <a:rPr lang="en-US" altLang="en-US">
                <a:latin typeface="宋体" pitchFamily="2" charset="-122"/>
                <a:ea typeface="宋体" pitchFamily="2" charset="-122"/>
              </a:rPr>
              <a:t>Transistors</a:t>
            </a:r>
            <a:r>
              <a:rPr lang="en-US" altLang="zh-CN">
                <a:latin typeface="宋体" pitchFamily="2" charset="-122"/>
                <a:ea typeface="宋体" pitchFamily="2" charset="-122"/>
              </a:rPr>
              <a:t>两个</a:t>
            </a:r>
          </a:p>
          <a:p>
            <a:pPr eaLnBrk="1" hangingPunct="1"/>
            <a:r>
              <a:rPr lang="zh-CN" altLang="en-US">
                <a:latin typeface="宋体" pitchFamily="2" charset="-122"/>
                <a:ea typeface="宋体" pitchFamily="2" charset="-122"/>
              </a:rPr>
              <a:t>标准库和自己画</a:t>
            </a:r>
          </a:p>
          <a:p>
            <a:pPr eaLnBrk="1" hangingPunct="1"/>
            <a:r>
              <a:rPr lang="zh-CN" altLang="en-US">
                <a:latin typeface="宋体" pitchFamily="2" charset="-122"/>
                <a:ea typeface="宋体" pitchFamily="2" charset="-122"/>
              </a:rPr>
              <a:t>的几个元件</a:t>
            </a:r>
            <a:r>
              <a:rPr lang="en-US" altLang="zh-CN">
                <a:latin typeface="宋体" pitchFamily="2" charset="-122"/>
                <a:ea typeface="宋体" pitchFamily="2" charset="-122"/>
              </a:rPr>
              <a:t>.</a:t>
            </a:r>
            <a:endParaRPr lang="zh-CN" altLang="en-US">
              <a:latin typeface="宋体" pitchFamily="2" charset="-122"/>
              <a:ea typeface="宋体" pitchFamily="2" charset="-122"/>
            </a:endParaRPr>
          </a:p>
          <a:p>
            <a:pPr eaLnBrk="1" hangingPunct="1"/>
            <a:r>
              <a:rPr lang="zh-CN" altLang="en-US">
                <a:latin typeface="宋体" pitchFamily="2" charset="-122"/>
                <a:ea typeface="宋体" pitchFamily="2" charset="-122"/>
              </a:rPr>
              <a:t>如右图：</a:t>
            </a:r>
          </a:p>
        </p:txBody>
      </p:sp>
      <p:pic>
        <p:nvPicPr>
          <p:cNvPr id="49174"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8038" y="1844675"/>
            <a:ext cx="5543550" cy="454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pic>
      <p:sp>
        <p:nvSpPr>
          <p:cNvPr id="49175" name="Text Box 13"/>
          <p:cNvSpPr txBox="1">
            <a:spLocks noChangeArrowheads="1"/>
          </p:cNvSpPr>
          <p:nvPr/>
        </p:nvSpPr>
        <p:spPr bwMode="auto">
          <a:xfrm>
            <a:off x="5364163" y="333375"/>
            <a:ext cx="3784600"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电路板设计流程</a:t>
            </a:r>
          </a:p>
        </p:txBody>
      </p:sp>
      <p:sp>
        <p:nvSpPr>
          <p:cNvPr id="49176"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178" name="Group 2"/>
          <p:cNvGrpSpPr>
            <a:grpSpLocks/>
          </p:cNvGrpSpPr>
          <p:nvPr/>
        </p:nvGrpSpPr>
        <p:grpSpPr bwMode="auto">
          <a:xfrm>
            <a:off x="152400" y="76200"/>
            <a:ext cx="8839200" cy="1066800"/>
            <a:chOff x="-8" y="59"/>
            <a:chExt cx="5760" cy="1057"/>
          </a:xfrm>
        </p:grpSpPr>
        <p:sp>
          <p:nvSpPr>
            <p:cNvPr id="94211"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94212"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50188" name="Group 5"/>
            <p:cNvGrpSpPr>
              <a:grpSpLocks/>
            </p:cNvGrpSpPr>
            <p:nvPr/>
          </p:nvGrpSpPr>
          <p:grpSpPr bwMode="auto">
            <a:xfrm>
              <a:off x="-8" y="59"/>
              <a:ext cx="833" cy="990"/>
              <a:chOff x="-8" y="59"/>
              <a:chExt cx="833" cy="990"/>
            </a:xfrm>
          </p:grpSpPr>
          <p:sp>
            <p:nvSpPr>
              <p:cNvPr id="50189"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50190"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50191"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50192"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50180" name="Rectangle 12"/>
          <p:cNvSpPr>
            <a:spLocks noChangeArrowheads="1"/>
          </p:cNvSpPr>
          <p:nvPr/>
        </p:nvSpPr>
        <p:spPr bwMode="auto">
          <a:xfrm>
            <a:off x="684213" y="1217613"/>
            <a:ext cx="69707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lgn="l"/>
            <a:r>
              <a:rPr lang="zh-CN" altLang="en-US"/>
              <a:t>⑶</a:t>
            </a:r>
            <a:r>
              <a:rPr lang="zh-CN" altLang="en-US">
                <a:latin typeface="宋体" pitchFamily="2" charset="-122"/>
              </a:rPr>
              <a:t>加载网络表，如果有错返回原理图修改。</a:t>
            </a:r>
          </a:p>
        </p:txBody>
      </p:sp>
      <p:sp>
        <p:nvSpPr>
          <p:cNvPr id="50181" name="Rectangle 16"/>
          <p:cNvSpPr>
            <a:spLocks noChangeArrowheads="1"/>
          </p:cNvSpPr>
          <p:nvPr/>
        </p:nvSpPr>
        <p:spPr bwMode="auto">
          <a:xfrm>
            <a:off x="3276600" y="6338888"/>
            <a:ext cx="48275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lgn="l"/>
            <a:r>
              <a:rPr lang="zh-CN" altLang="en-US">
                <a:latin typeface="宋体" pitchFamily="2" charset="-122"/>
              </a:rPr>
              <a:t>点击，元件被调出，如下图：</a:t>
            </a:r>
          </a:p>
        </p:txBody>
      </p:sp>
      <p:grpSp>
        <p:nvGrpSpPr>
          <p:cNvPr id="50198" name="Group 22"/>
          <p:cNvGrpSpPr>
            <a:grpSpLocks/>
          </p:cNvGrpSpPr>
          <p:nvPr/>
        </p:nvGrpSpPr>
        <p:grpSpPr bwMode="auto">
          <a:xfrm>
            <a:off x="1547813" y="1916113"/>
            <a:ext cx="5759450" cy="4559300"/>
            <a:chOff x="975" y="1207"/>
            <a:chExt cx="3628" cy="2872"/>
          </a:xfrm>
        </p:grpSpPr>
        <p:sp>
          <p:nvSpPr>
            <p:cNvPr id="50182" name="Line 17"/>
            <p:cNvSpPr>
              <a:spLocks noChangeShapeType="1"/>
            </p:cNvSpPr>
            <p:nvPr/>
          </p:nvSpPr>
          <p:spPr bwMode="auto">
            <a:xfrm flipV="1">
              <a:off x="2336" y="3852"/>
              <a:ext cx="0" cy="2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50184"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2" y="1207"/>
              <a:ext cx="2676" cy="1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5"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 y="2478"/>
              <a:ext cx="3628" cy="1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0199" name="Text Box 13"/>
          <p:cNvSpPr txBox="1">
            <a:spLocks noChangeArrowheads="1"/>
          </p:cNvSpPr>
          <p:nvPr/>
        </p:nvSpPr>
        <p:spPr bwMode="auto">
          <a:xfrm>
            <a:off x="5364163" y="333375"/>
            <a:ext cx="3784600"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电路板设计流程</a:t>
            </a:r>
          </a:p>
        </p:txBody>
      </p:sp>
      <p:sp>
        <p:nvSpPr>
          <p:cNvPr id="50200"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02" name="Group 2"/>
          <p:cNvGrpSpPr>
            <a:grpSpLocks/>
          </p:cNvGrpSpPr>
          <p:nvPr/>
        </p:nvGrpSpPr>
        <p:grpSpPr bwMode="auto">
          <a:xfrm>
            <a:off x="152400" y="76200"/>
            <a:ext cx="8839200" cy="1066800"/>
            <a:chOff x="-8" y="59"/>
            <a:chExt cx="5760" cy="1057"/>
          </a:xfrm>
        </p:grpSpPr>
        <p:sp>
          <p:nvSpPr>
            <p:cNvPr id="107523"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107524"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51209" name="Group 5"/>
            <p:cNvGrpSpPr>
              <a:grpSpLocks/>
            </p:cNvGrpSpPr>
            <p:nvPr/>
          </p:nvGrpSpPr>
          <p:grpSpPr bwMode="auto">
            <a:xfrm>
              <a:off x="-8" y="59"/>
              <a:ext cx="833" cy="990"/>
              <a:chOff x="-8" y="59"/>
              <a:chExt cx="833" cy="990"/>
            </a:xfrm>
          </p:grpSpPr>
          <p:sp>
            <p:nvSpPr>
              <p:cNvPr id="51210"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51211"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51212"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51213"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51204" name="Rectangle 12"/>
          <p:cNvSpPr>
            <a:spLocks noChangeArrowheads="1"/>
          </p:cNvSpPr>
          <p:nvPr/>
        </p:nvSpPr>
        <p:spPr bwMode="auto">
          <a:xfrm>
            <a:off x="1116013" y="5734050"/>
            <a:ext cx="715168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lgn="l"/>
            <a:r>
              <a:rPr lang="zh-CN" altLang="en-US">
                <a:latin typeface="宋体" pitchFamily="2" charset="-122"/>
              </a:rPr>
              <a:t>元件被调出后，元件之间由飞线连接。</a:t>
            </a:r>
          </a:p>
          <a:p>
            <a:pPr marL="457200" indent="-457200" algn="l"/>
            <a:r>
              <a:rPr lang="zh-CN" altLang="en-US">
                <a:latin typeface="宋体" pitchFamily="2" charset="-122"/>
              </a:rPr>
              <a:t>飞线代表元件的连接关系，并不存在</a:t>
            </a:r>
            <a:r>
              <a:rPr lang="en-US" altLang="zh-CN">
                <a:latin typeface="宋体" pitchFamily="2" charset="-122"/>
              </a:rPr>
              <a:t>PCB</a:t>
            </a:r>
            <a:r>
              <a:rPr lang="zh-CN" altLang="en-US">
                <a:latin typeface="宋体" pitchFamily="2" charset="-122"/>
              </a:rPr>
              <a:t>中。</a:t>
            </a:r>
          </a:p>
        </p:txBody>
      </p:sp>
      <p:pic>
        <p:nvPicPr>
          <p:cNvPr id="51206" name="Picture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341438"/>
            <a:ext cx="7561263" cy="409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19" name="Text Box 13"/>
          <p:cNvSpPr txBox="1">
            <a:spLocks noChangeArrowheads="1"/>
          </p:cNvSpPr>
          <p:nvPr/>
        </p:nvSpPr>
        <p:spPr bwMode="auto">
          <a:xfrm>
            <a:off x="5364163" y="333375"/>
            <a:ext cx="3784600"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电路板设计流程</a:t>
            </a:r>
          </a:p>
        </p:txBody>
      </p:sp>
      <p:sp>
        <p:nvSpPr>
          <p:cNvPr id="51220"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226" name="Group 2"/>
          <p:cNvGrpSpPr>
            <a:grpSpLocks/>
          </p:cNvGrpSpPr>
          <p:nvPr/>
        </p:nvGrpSpPr>
        <p:grpSpPr bwMode="auto">
          <a:xfrm>
            <a:off x="152400" y="76200"/>
            <a:ext cx="8839200" cy="1066800"/>
            <a:chOff x="-8" y="59"/>
            <a:chExt cx="5760" cy="1057"/>
          </a:xfrm>
        </p:grpSpPr>
        <p:sp>
          <p:nvSpPr>
            <p:cNvPr id="108547"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108548"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52234" name="Group 5"/>
            <p:cNvGrpSpPr>
              <a:grpSpLocks/>
            </p:cNvGrpSpPr>
            <p:nvPr/>
          </p:nvGrpSpPr>
          <p:grpSpPr bwMode="auto">
            <a:xfrm>
              <a:off x="-8" y="59"/>
              <a:ext cx="833" cy="990"/>
              <a:chOff x="-8" y="59"/>
              <a:chExt cx="833" cy="990"/>
            </a:xfrm>
          </p:grpSpPr>
          <p:sp>
            <p:nvSpPr>
              <p:cNvPr id="52235"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52236"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52237"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52238"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52228" name="Rectangle 11"/>
          <p:cNvSpPr>
            <a:spLocks noChangeArrowheads="1"/>
          </p:cNvSpPr>
          <p:nvPr/>
        </p:nvSpPr>
        <p:spPr bwMode="auto">
          <a:xfrm>
            <a:off x="1116013" y="5734050"/>
            <a:ext cx="715168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lgn="l"/>
            <a:r>
              <a:rPr lang="zh-CN" altLang="en-US">
                <a:latin typeface="宋体" pitchFamily="2" charset="-122"/>
              </a:rPr>
              <a:t>元件被调出后，元件之间由飞线连接。</a:t>
            </a:r>
          </a:p>
          <a:p>
            <a:pPr marL="457200" indent="-457200" algn="l"/>
            <a:r>
              <a:rPr lang="zh-CN" altLang="en-US">
                <a:latin typeface="宋体" pitchFamily="2" charset="-122"/>
              </a:rPr>
              <a:t>飞线代表元件的连接关系，并不存在</a:t>
            </a:r>
            <a:r>
              <a:rPr lang="en-US" altLang="zh-CN">
                <a:latin typeface="宋体" pitchFamily="2" charset="-122"/>
              </a:rPr>
              <a:t>PCB</a:t>
            </a:r>
            <a:r>
              <a:rPr lang="zh-CN" altLang="en-US">
                <a:latin typeface="宋体" pitchFamily="2" charset="-122"/>
              </a:rPr>
              <a:t>中。</a:t>
            </a:r>
          </a:p>
        </p:txBody>
      </p:sp>
      <p:sp>
        <p:nvSpPr>
          <p:cNvPr id="52230" name="Rectangle 14"/>
          <p:cNvSpPr>
            <a:spLocks noChangeArrowheads="1"/>
          </p:cNvSpPr>
          <p:nvPr/>
        </p:nvSpPr>
        <p:spPr bwMode="auto">
          <a:xfrm>
            <a:off x="684213" y="1217613"/>
            <a:ext cx="48275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lgn="l"/>
            <a:r>
              <a:rPr lang="zh-CN" altLang="en-US"/>
              <a:t>⑷按照一定的原则</a:t>
            </a:r>
            <a:r>
              <a:rPr lang="zh-CN" altLang="en-US">
                <a:latin typeface="宋体" pitchFamily="2" charset="-122"/>
              </a:rPr>
              <a:t>排列元件。</a:t>
            </a:r>
          </a:p>
        </p:txBody>
      </p:sp>
      <p:pic>
        <p:nvPicPr>
          <p:cNvPr id="52231"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1700213"/>
            <a:ext cx="5473700" cy="412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44" name="Text Box 13"/>
          <p:cNvSpPr txBox="1">
            <a:spLocks noChangeArrowheads="1"/>
          </p:cNvSpPr>
          <p:nvPr/>
        </p:nvSpPr>
        <p:spPr bwMode="auto">
          <a:xfrm>
            <a:off x="5364163" y="333375"/>
            <a:ext cx="3784600"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电路板设计流程</a:t>
            </a:r>
          </a:p>
        </p:txBody>
      </p:sp>
      <p:sp>
        <p:nvSpPr>
          <p:cNvPr id="52245"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250" name="Group 2"/>
          <p:cNvGrpSpPr>
            <a:grpSpLocks/>
          </p:cNvGrpSpPr>
          <p:nvPr/>
        </p:nvGrpSpPr>
        <p:grpSpPr bwMode="auto">
          <a:xfrm>
            <a:off x="152400" y="76200"/>
            <a:ext cx="8839200" cy="1066800"/>
            <a:chOff x="-8" y="59"/>
            <a:chExt cx="5760" cy="1057"/>
          </a:xfrm>
        </p:grpSpPr>
        <p:sp>
          <p:nvSpPr>
            <p:cNvPr id="109571"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109572"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53261" name="Group 5"/>
            <p:cNvGrpSpPr>
              <a:grpSpLocks/>
            </p:cNvGrpSpPr>
            <p:nvPr/>
          </p:nvGrpSpPr>
          <p:grpSpPr bwMode="auto">
            <a:xfrm>
              <a:off x="-8" y="59"/>
              <a:ext cx="833" cy="990"/>
              <a:chOff x="-8" y="59"/>
              <a:chExt cx="833" cy="990"/>
            </a:xfrm>
          </p:grpSpPr>
          <p:sp>
            <p:nvSpPr>
              <p:cNvPr id="53262"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53263"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53264"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53265"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53253" name="Rectangle 13"/>
          <p:cNvSpPr>
            <a:spLocks noChangeArrowheads="1"/>
          </p:cNvSpPr>
          <p:nvPr/>
        </p:nvSpPr>
        <p:spPr bwMode="auto">
          <a:xfrm>
            <a:off x="684213" y="1217613"/>
            <a:ext cx="3756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lgn="l"/>
            <a:r>
              <a:rPr lang="zh-CN" altLang="en-US"/>
              <a:t>⑸</a:t>
            </a:r>
            <a:r>
              <a:rPr lang="zh-CN" altLang="en-US">
                <a:latin typeface="宋体" pitchFamily="2" charset="-122"/>
              </a:rPr>
              <a:t>规划电路板的大小。</a:t>
            </a:r>
          </a:p>
        </p:txBody>
      </p:sp>
      <p:pic>
        <p:nvPicPr>
          <p:cNvPr id="53254"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2686050"/>
            <a:ext cx="3455987"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5" name="Rectangle 16"/>
          <p:cNvSpPr>
            <a:spLocks noChangeArrowheads="1"/>
          </p:cNvSpPr>
          <p:nvPr/>
        </p:nvSpPr>
        <p:spPr bwMode="auto">
          <a:xfrm>
            <a:off x="323850" y="1628775"/>
            <a:ext cx="84105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lgn="l"/>
            <a:r>
              <a:rPr lang="zh-CN" altLang="en-US">
                <a:latin typeface="宋体" pitchFamily="2" charset="-122"/>
              </a:rPr>
              <a:t>在软件界面下面层的选择中，选中</a:t>
            </a:r>
            <a:r>
              <a:rPr lang="en-US" altLang="zh-CN">
                <a:latin typeface="宋体" pitchFamily="2" charset="-122"/>
              </a:rPr>
              <a:t>Keep-Out Layer</a:t>
            </a:r>
            <a:r>
              <a:rPr lang="zh-CN" altLang="en-US">
                <a:latin typeface="宋体" pitchFamily="2" charset="-122"/>
              </a:rPr>
              <a:t>。</a:t>
            </a:r>
          </a:p>
          <a:p>
            <a:pPr marL="457200" indent="-457200" algn="l"/>
            <a:r>
              <a:rPr lang="zh-CN" altLang="en-US">
                <a:latin typeface="宋体" pitchFamily="2" charset="-122"/>
              </a:rPr>
              <a:t>即：禁止布线层，来定义板子大小。如下图：</a:t>
            </a:r>
          </a:p>
        </p:txBody>
      </p:sp>
      <p:pic>
        <p:nvPicPr>
          <p:cNvPr id="53256"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0200" y="2686050"/>
            <a:ext cx="4321175"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7" name="Rectangle 18"/>
          <p:cNvSpPr>
            <a:spLocks noChangeArrowheads="1"/>
          </p:cNvSpPr>
          <p:nvPr/>
        </p:nvSpPr>
        <p:spPr bwMode="auto">
          <a:xfrm>
            <a:off x="387350" y="3478213"/>
            <a:ext cx="8756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lgn="l"/>
            <a:r>
              <a:rPr lang="zh-CN" altLang="en-US">
                <a:latin typeface="宋体" pitchFamily="2" charset="-122"/>
              </a:rPr>
              <a:t>用画线的命令画一个比排列的元件稍微大一些的矩形。</a:t>
            </a:r>
          </a:p>
        </p:txBody>
      </p:sp>
      <p:pic>
        <p:nvPicPr>
          <p:cNvPr id="53258"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213" y="4149725"/>
            <a:ext cx="3313112" cy="243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71" name="Text Box 13"/>
          <p:cNvSpPr txBox="1">
            <a:spLocks noChangeArrowheads="1"/>
          </p:cNvSpPr>
          <p:nvPr/>
        </p:nvSpPr>
        <p:spPr bwMode="auto">
          <a:xfrm>
            <a:off x="5364163" y="333375"/>
            <a:ext cx="3784600"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电路板设计流程</a:t>
            </a:r>
          </a:p>
        </p:txBody>
      </p:sp>
      <p:sp>
        <p:nvSpPr>
          <p:cNvPr id="53272"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274" name="Group 2"/>
          <p:cNvGrpSpPr>
            <a:grpSpLocks/>
          </p:cNvGrpSpPr>
          <p:nvPr/>
        </p:nvGrpSpPr>
        <p:grpSpPr bwMode="auto">
          <a:xfrm>
            <a:off x="152400" y="76200"/>
            <a:ext cx="8839200" cy="1066800"/>
            <a:chOff x="-8" y="59"/>
            <a:chExt cx="5760" cy="1057"/>
          </a:xfrm>
        </p:grpSpPr>
        <p:sp>
          <p:nvSpPr>
            <p:cNvPr id="111619"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p>
          </p:txBody>
        </p:sp>
        <p:sp>
          <p:nvSpPr>
            <p:cNvPr id="111620"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p>
          </p:txBody>
        </p:sp>
        <p:grpSp>
          <p:nvGrpSpPr>
            <p:cNvPr id="54281" name="Group 5"/>
            <p:cNvGrpSpPr>
              <a:grpSpLocks/>
            </p:cNvGrpSpPr>
            <p:nvPr/>
          </p:nvGrpSpPr>
          <p:grpSpPr bwMode="auto">
            <a:xfrm>
              <a:off x="-8" y="59"/>
              <a:ext cx="833" cy="990"/>
              <a:chOff x="-8" y="59"/>
              <a:chExt cx="833" cy="990"/>
            </a:xfrm>
          </p:grpSpPr>
          <p:sp>
            <p:nvSpPr>
              <p:cNvPr id="54282"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54283"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54284"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54285"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grpSp>
      </p:grpSp>
      <p:sp>
        <p:nvSpPr>
          <p:cNvPr id="54277" name="Rectangle 16"/>
          <p:cNvSpPr>
            <a:spLocks noChangeArrowheads="1"/>
          </p:cNvSpPr>
          <p:nvPr/>
        </p:nvSpPr>
        <p:spPr bwMode="auto">
          <a:xfrm>
            <a:off x="1331913" y="6021388"/>
            <a:ext cx="62563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lgn="l"/>
            <a:r>
              <a:rPr lang="zh-CN" altLang="en-US"/>
              <a:t>用上述菜单操作重新定义板子的外形。</a:t>
            </a:r>
          </a:p>
        </p:txBody>
      </p:sp>
      <p:pic>
        <p:nvPicPr>
          <p:cNvPr id="54278"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412875"/>
            <a:ext cx="6773862"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91" name="Text Box 13"/>
          <p:cNvSpPr txBox="1">
            <a:spLocks noChangeArrowheads="1"/>
          </p:cNvSpPr>
          <p:nvPr/>
        </p:nvSpPr>
        <p:spPr bwMode="auto">
          <a:xfrm>
            <a:off x="5364163" y="333375"/>
            <a:ext cx="3784600"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电路板设计流程</a:t>
            </a:r>
          </a:p>
        </p:txBody>
      </p:sp>
      <p:sp>
        <p:nvSpPr>
          <p:cNvPr id="54292"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298" name="Group 2"/>
          <p:cNvGrpSpPr>
            <a:grpSpLocks/>
          </p:cNvGrpSpPr>
          <p:nvPr/>
        </p:nvGrpSpPr>
        <p:grpSpPr bwMode="auto">
          <a:xfrm>
            <a:off x="152400" y="76200"/>
            <a:ext cx="8839200" cy="1066800"/>
            <a:chOff x="-8" y="59"/>
            <a:chExt cx="5760" cy="1057"/>
          </a:xfrm>
        </p:grpSpPr>
        <p:sp>
          <p:nvSpPr>
            <p:cNvPr id="113667"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p>
          </p:txBody>
        </p:sp>
        <p:sp>
          <p:nvSpPr>
            <p:cNvPr id="113668"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p>
          </p:txBody>
        </p:sp>
        <p:grpSp>
          <p:nvGrpSpPr>
            <p:cNvPr id="55305" name="Group 5"/>
            <p:cNvGrpSpPr>
              <a:grpSpLocks/>
            </p:cNvGrpSpPr>
            <p:nvPr/>
          </p:nvGrpSpPr>
          <p:grpSpPr bwMode="auto">
            <a:xfrm>
              <a:off x="-8" y="59"/>
              <a:ext cx="833" cy="990"/>
              <a:chOff x="-8" y="59"/>
              <a:chExt cx="833" cy="990"/>
            </a:xfrm>
          </p:grpSpPr>
          <p:sp>
            <p:nvSpPr>
              <p:cNvPr id="55306"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55307"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55308"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55309"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grpSp>
      </p:grpSp>
      <p:sp>
        <p:nvSpPr>
          <p:cNvPr id="55301" name="Rectangle 13"/>
          <p:cNvSpPr>
            <a:spLocks noChangeArrowheads="1"/>
          </p:cNvSpPr>
          <p:nvPr/>
        </p:nvSpPr>
        <p:spPr bwMode="auto">
          <a:xfrm>
            <a:off x="1685925" y="1125538"/>
            <a:ext cx="4470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lgn="l"/>
            <a:r>
              <a:rPr lang="zh-CN" altLang="en-US"/>
              <a:t>板子大小定义完成的图纸。</a:t>
            </a:r>
          </a:p>
        </p:txBody>
      </p:sp>
      <p:pic>
        <p:nvPicPr>
          <p:cNvPr id="55302"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773238"/>
            <a:ext cx="6553200" cy="476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5" name="Text Box 13"/>
          <p:cNvSpPr txBox="1">
            <a:spLocks noChangeArrowheads="1"/>
          </p:cNvSpPr>
          <p:nvPr/>
        </p:nvSpPr>
        <p:spPr bwMode="auto">
          <a:xfrm>
            <a:off x="5364163" y="333375"/>
            <a:ext cx="3784600"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电路板设计流程</a:t>
            </a:r>
          </a:p>
        </p:txBody>
      </p:sp>
      <p:sp>
        <p:nvSpPr>
          <p:cNvPr id="55316"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Group 2"/>
          <p:cNvGrpSpPr>
            <a:grpSpLocks/>
          </p:cNvGrpSpPr>
          <p:nvPr/>
        </p:nvGrpSpPr>
        <p:grpSpPr bwMode="auto">
          <a:xfrm>
            <a:off x="152400" y="76200"/>
            <a:ext cx="8839200" cy="1066800"/>
            <a:chOff x="-8" y="59"/>
            <a:chExt cx="5760" cy="1057"/>
          </a:xfrm>
        </p:grpSpPr>
        <p:sp>
          <p:nvSpPr>
            <p:cNvPr id="106499"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p>
          </p:txBody>
        </p:sp>
        <p:sp>
          <p:nvSpPr>
            <p:cNvPr id="106500"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p>
          </p:txBody>
        </p:sp>
        <p:grpSp>
          <p:nvGrpSpPr>
            <p:cNvPr id="8207" name="Group 5"/>
            <p:cNvGrpSpPr>
              <a:grpSpLocks/>
            </p:cNvGrpSpPr>
            <p:nvPr/>
          </p:nvGrpSpPr>
          <p:grpSpPr bwMode="auto">
            <a:xfrm>
              <a:off x="-8" y="59"/>
              <a:ext cx="833" cy="990"/>
              <a:chOff x="-8" y="59"/>
              <a:chExt cx="833" cy="990"/>
            </a:xfrm>
          </p:grpSpPr>
          <p:sp>
            <p:nvSpPr>
              <p:cNvPr id="8208"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8209"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8210"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8211"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grpSp>
      </p:grpSp>
      <p:sp>
        <p:nvSpPr>
          <p:cNvPr id="8195" name="Rectangle 16"/>
          <p:cNvSpPr>
            <a:spLocks noChangeArrowheads="1"/>
          </p:cNvSpPr>
          <p:nvPr/>
        </p:nvSpPr>
        <p:spPr bwMode="auto">
          <a:xfrm>
            <a:off x="1403350" y="188913"/>
            <a:ext cx="24257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rPr>
              <a:t>基础知识</a:t>
            </a:r>
          </a:p>
        </p:txBody>
      </p:sp>
      <p:sp>
        <p:nvSpPr>
          <p:cNvPr id="8196" name="Text Box 17"/>
          <p:cNvSpPr txBox="1">
            <a:spLocks noChangeArrowheads="1"/>
          </p:cNvSpPr>
          <p:nvPr/>
        </p:nvSpPr>
        <p:spPr bwMode="auto">
          <a:xfrm>
            <a:off x="4500563" y="357188"/>
            <a:ext cx="4643437" cy="579437"/>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200">
                <a:latin typeface="楷体_GB2312" pitchFamily="49" charset="-122"/>
                <a:ea typeface="宋体" pitchFamily="2" charset="-122"/>
              </a:rPr>
              <a:t>印刷电路板的基本知识</a:t>
            </a:r>
          </a:p>
        </p:txBody>
      </p:sp>
      <p:sp>
        <p:nvSpPr>
          <p:cNvPr id="8197" name="Text Box 17"/>
          <p:cNvSpPr txBox="1">
            <a:spLocks noChangeArrowheads="1"/>
          </p:cNvSpPr>
          <p:nvPr/>
        </p:nvSpPr>
        <p:spPr bwMode="auto">
          <a:xfrm>
            <a:off x="250825" y="2492375"/>
            <a:ext cx="66135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r>
              <a:rPr lang="zh-CN" altLang="en-US" dirty="0">
                <a:ea typeface="宋体" pitchFamily="2" charset="-122"/>
              </a:rPr>
              <a:t>是指说明电路中各个元器件的电气连接</a:t>
            </a:r>
          </a:p>
          <a:p>
            <a:pPr eaLnBrk="1" hangingPunct="1"/>
            <a:r>
              <a:rPr lang="zh-CN" altLang="en-US" dirty="0">
                <a:ea typeface="宋体" pitchFamily="2" charset="-122"/>
              </a:rPr>
              <a:t>关系的</a:t>
            </a:r>
            <a:r>
              <a:rPr lang="zh-CN" altLang="en-US" dirty="0">
                <a:solidFill>
                  <a:srgbClr val="0000FF"/>
                </a:solidFill>
                <a:ea typeface="宋体" pitchFamily="2" charset="-122"/>
              </a:rPr>
              <a:t>图纸</a:t>
            </a:r>
            <a:r>
              <a:rPr lang="zh-CN" altLang="en-US" dirty="0">
                <a:ea typeface="宋体" pitchFamily="2" charset="-122"/>
              </a:rPr>
              <a:t>。（它不涉及元器件的具体</a:t>
            </a:r>
          </a:p>
          <a:p>
            <a:pPr eaLnBrk="1" hangingPunct="1"/>
            <a:r>
              <a:rPr lang="zh-CN" altLang="en-US" dirty="0">
                <a:solidFill>
                  <a:srgbClr val="FF3300"/>
                </a:solidFill>
                <a:ea typeface="宋体" pitchFamily="2" charset="-122"/>
              </a:rPr>
              <a:t>大小</a:t>
            </a:r>
            <a:r>
              <a:rPr lang="zh-CN" altLang="en-US" dirty="0">
                <a:ea typeface="宋体" pitchFamily="2" charset="-122"/>
              </a:rPr>
              <a:t>、</a:t>
            </a:r>
            <a:r>
              <a:rPr lang="zh-CN" altLang="en-US" dirty="0">
                <a:solidFill>
                  <a:srgbClr val="FF3300"/>
                </a:solidFill>
                <a:ea typeface="宋体" pitchFamily="2" charset="-122"/>
              </a:rPr>
              <a:t>形状</a:t>
            </a:r>
            <a:r>
              <a:rPr lang="zh-CN" altLang="en-US" dirty="0">
                <a:ea typeface="宋体" pitchFamily="2" charset="-122"/>
              </a:rPr>
              <a:t>，而只是关心元器件的</a:t>
            </a:r>
            <a:r>
              <a:rPr lang="zh-CN" altLang="en-US" dirty="0">
                <a:solidFill>
                  <a:srgbClr val="FF3300"/>
                </a:solidFill>
                <a:ea typeface="宋体" pitchFamily="2" charset="-122"/>
              </a:rPr>
              <a:t>类型</a:t>
            </a:r>
            <a:r>
              <a:rPr lang="zh-CN" altLang="en-US" dirty="0">
                <a:ea typeface="宋体" pitchFamily="2" charset="-122"/>
              </a:rPr>
              <a:t>、</a:t>
            </a:r>
          </a:p>
          <a:p>
            <a:pPr eaLnBrk="1" hangingPunct="1"/>
            <a:r>
              <a:rPr lang="zh-CN" altLang="en-US" dirty="0">
                <a:solidFill>
                  <a:srgbClr val="FF3300"/>
                </a:solidFill>
                <a:ea typeface="宋体" pitchFamily="2" charset="-122"/>
              </a:rPr>
              <a:t>相互之间的连接</a:t>
            </a:r>
            <a:r>
              <a:rPr lang="zh-CN" altLang="en-US" dirty="0">
                <a:ea typeface="宋体" pitchFamily="2" charset="-122"/>
              </a:rPr>
              <a:t>情况。）</a:t>
            </a:r>
          </a:p>
        </p:txBody>
      </p:sp>
      <p:sp>
        <p:nvSpPr>
          <p:cNvPr id="8198" name="Text Box 19"/>
          <p:cNvSpPr txBox="1">
            <a:spLocks noChangeArrowheads="1"/>
          </p:cNvSpPr>
          <p:nvPr/>
        </p:nvSpPr>
        <p:spPr bwMode="auto">
          <a:xfrm>
            <a:off x="250825" y="5068888"/>
            <a:ext cx="589915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r>
              <a:rPr lang="zh-CN" altLang="en-US">
                <a:ea typeface="宋体" pitchFamily="2" charset="-122"/>
              </a:rPr>
              <a:t>是用来</a:t>
            </a:r>
            <a:r>
              <a:rPr lang="zh-CN" altLang="en-US">
                <a:solidFill>
                  <a:srgbClr val="FF3300"/>
                </a:solidFill>
                <a:ea typeface="宋体" pitchFamily="2" charset="-122"/>
              </a:rPr>
              <a:t>安装、固定各个实际电路元器</a:t>
            </a:r>
          </a:p>
          <a:p>
            <a:pPr eaLnBrk="1" hangingPunct="1"/>
            <a:r>
              <a:rPr lang="zh-CN" altLang="en-US">
                <a:solidFill>
                  <a:srgbClr val="FF3300"/>
                </a:solidFill>
                <a:ea typeface="宋体" pitchFamily="2" charset="-122"/>
              </a:rPr>
              <a:t>件并利用铜箔走线实现其正确连接关</a:t>
            </a:r>
          </a:p>
          <a:p>
            <a:pPr eaLnBrk="1" hangingPunct="1"/>
            <a:r>
              <a:rPr lang="zh-CN" altLang="en-US">
                <a:solidFill>
                  <a:srgbClr val="FF3300"/>
                </a:solidFill>
                <a:ea typeface="宋体" pitchFamily="2" charset="-122"/>
              </a:rPr>
              <a:t>系</a:t>
            </a:r>
            <a:r>
              <a:rPr lang="zh-CN" altLang="en-US">
                <a:ea typeface="宋体" pitchFamily="2" charset="-122"/>
              </a:rPr>
              <a:t>的一块</a:t>
            </a:r>
            <a:r>
              <a:rPr lang="zh-CN" altLang="en-US">
                <a:solidFill>
                  <a:srgbClr val="FF3300"/>
                </a:solidFill>
                <a:ea typeface="宋体" pitchFamily="2" charset="-122"/>
              </a:rPr>
              <a:t>基板</a:t>
            </a:r>
            <a:r>
              <a:rPr lang="zh-CN" altLang="en-US">
                <a:ea typeface="宋体" pitchFamily="2" charset="-122"/>
              </a:rPr>
              <a:t>。</a:t>
            </a:r>
          </a:p>
        </p:txBody>
      </p:sp>
      <p:sp>
        <p:nvSpPr>
          <p:cNvPr id="8199" name="Rectangle 22"/>
          <p:cNvSpPr>
            <a:spLocks noChangeArrowheads="1"/>
          </p:cNvSpPr>
          <p:nvPr/>
        </p:nvSpPr>
        <p:spPr bwMode="auto">
          <a:xfrm>
            <a:off x="316600" y="1828800"/>
            <a:ext cx="5623552" cy="609600"/>
          </a:xfrm>
          <a:prstGeom prst="rect">
            <a:avLst/>
          </a:prstGeom>
          <a:solidFill>
            <a:schemeClr val="accent1"/>
          </a:solidFill>
          <a:ln w="9525">
            <a:solidFill>
              <a:schemeClr val="tx1"/>
            </a:solidFill>
            <a:miter lim="800000"/>
            <a:headEnd/>
            <a:tailEnd/>
          </a:ln>
        </p:spPr>
        <p:txBody>
          <a:bodyPr wrap="none" anchor="ctr"/>
          <a:lstStyle/>
          <a:p>
            <a:r>
              <a:rPr lang="zh-CN" altLang="en-US" dirty="0"/>
              <a:t>什么是电路原理图（</a:t>
            </a:r>
            <a:r>
              <a:rPr lang="en-US" altLang="zh-CN" dirty="0"/>
              <a:t> schematic </a:t>
            </a:r>
            <a:r>
              <a:rPr lang="zh-CN" altLang="en-US" dirty="0"/>
              <a:t>）？</a:t>
            </a:r>
          </a:p>
        </p:txBody>
      </p:sp>
      <p:sp>
        <p:nvSpPr>
          <p:cNvPr id="8200" name="Rectangle 24"/>
          <p:cNvSpPr>
            <a:spLocks noChangeArrowheads="1"/>
          </p:cNvSpPr>
          <p:nvPr/>
        </p:nvSpPr>
        <p:spPr bwMode="auto">
          <a:xfrm>
            <a:off x="539750" y="4437063"/>
            <a:ext cx="3352800" cy="533400"/>
          </a:xfrm>
          <a:prstGeom prst="rect">
            <a:avLst/>
          </a:prstGeom>
          <a:solidFill>
            <a:schemeClr val="accent1"/>
          </a:solidFill>
          <a:ln w="9525">
            <a:solidFill>
              <a:schemeClr val="tx1"/>
            </a:solidFill>
            <a:miter lim="800000"/>
            <a:headEnd/>
            <a:tailEnd/>
          </a:ln>
        </p:spPr>
        <p:txBody>
          <a:bodyPr wrap="none" anchor="ctr"/>
          <a:lstStyle/>
          <a:p>
            <a:r>
              <a:rPr lang="zh-CN" altLang="en-US"/>
              <a:t>什么是印刷电路板？</a:t>
            </a:r>
          </a:p>
        </p:txBody>
      </p:sp>
      <p:pic>
        <p:nvPicPr>
          <p:cNvPr id="8201" name="Picture 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663" y="1052513"/>
            <a:ext cx="2520950" cy="193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2"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3663" y="3068638"/>
            <a:ext cx="252095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3" name="Picture 31" descr="u=1620498835,3537741230&amp;fm=0&amp;gp=24">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3663" y="5013325"/>
            <a:ext cx="2520950"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4" name="Rectangle 32"/>
          <p:cNvSpPr>
            <a:spLocks noChangeArrowheads="1"/>
          </p:cNvSpPr>
          <p:nvPr/>
        </p:nvSpPr>
        <p:spPr bwMode="auto">
          <a:xfrm>
            <a:off x="539750" y="1196975"/>
            <a:ext cx="1944688" cy="538163"/>
          </a:xfrm>
          <a:prstGeom prst="rect">
            <a:avLst/>
          </a:prstGeom>
          <a:solidFill>
            <a:srgbClr val="FF0000"/>
          </a:solidFill>
          <a:ln w="9525">
            <a:solidFill>
              <a:schemeClr val="tx1"/>
            </a:solidFill>
            <a:miter lim="800000"/>
            <a:headEnd/>
            <a:tailEnd/>
          </a:ln>
        </p:spPr>
        <p:txBody>
          <a:bodyPr wrap="none" anchor="ctr"/>
          <a:lstStyle/>
          <a:p>
            <a:r>
              <a:rPr lang="zh-CN" altLang="en-US"/>
              <a:t>两个概念：</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322" name="Group 2"/>
          <p:cNvGrpSpPr>
            <a:grpSpLocks/>
          </p:cNvGrpSpPr>
          <p:nvPr/>
        </p:nvGrpSpPr>
        <p:grpSpPr bwMode="auto">
          <a:xfrm>
            <a:off x="152400" y="76200"/>
            <a:ext cx="8839200" cy="1066800"/>
            <a:chOff x="-8" y="59"/>
            <a:chExt cx="5760" cy="1057"/>
          </a:xfrm>
        </p:grpSpPr>
        <p:sp>
          <p:nvSpPr>
            <p:cNvPr id="95235"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95236"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56329" name="Group 5"/>
            <p:cNvGrpSpPr>
              <a:grpSpLocks/>
            </p:cNvGrpSpPr>
            <p:nvPr/>
          </p:nvGrpSpPr>
          <p:grpSpPr bwMode="auto">
            <a:xfrm>
              <a:off x="-8" y="59"/>
              <a:ext cx="833" cy="990"/>
              <a:chOff x="-8" y="59"/>
              <a:chExt cx="833" cy="990"/>
            </a:xfrm>
          </p:grpSpPr>
          <p:sp>
            <p:nvSpPr>
              <p:cNvPr id="56330"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56331"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56332"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56333"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56324" name="Rectangle 12"/>
          <p:cNvSpPr>
            <a:spLocks noChangeArrowheads="1"/>
          </p:cNvSpPr>
          <p:nvPr/>
        </p:nvSpPr>
        <p:spPr bwMode="auto">
          <a:xfrm>
            <a:off x="684213" y="1217613"/>
            <a:ext cx="631615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lgn="l"/>
            <a:r>
              <a:rPr lang="zh-CN" altLang="en-US" dirty="0"/>
              <a:t>⑹</a:t>
            </a:r>
            <a:r>
              <a:rPr lang="zh-CN" altLang="en-US" dirty="0">
                <a:latin typeface="宋体" pitchFamily="2" charset="-122"/>
              </a:rPr>
              <a:t>定义布线规则：主要修改以下三项。</a:t>
            </a:r>
          </a:p>
        </p:txBody>
      </p:sp>
      <p:pic>
        <p:nvPicPr>
          <p:cNvPr id="56326" name="Picture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773238"/>
            <a:ext cx="7343775" cy="491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9" name="Text Box 13"/>
          <p:cNvSpPr txBox="1">
            <a:spLocks noChangeArrowheads="1"/>
          </p:cNvSpPr>
          <p:nvPr/>
        </p:nvSpPr>
        <p:spPr bwMode="auto">
          <a:xfrm>
            <a:off x="5364163" y="333375"/>
            <a:ext cx="3784600"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电路板设计流程</a:t>
            </a:r>
          </a:p>
        </p:txBody>
      </p:sp>
      <p:sp>
        <p:nvSpPr>
          <p:cNvPr id="56340"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346" name="Group 2"/>
          <p:cNvGrpSpPr>
            <a:grpSpLocks/>
          </p:cNvGrpSpPr>
          <p:nvPr/>
        </p:nvGrpSpPr>
        <p:grpSpPr bwMode="auto">
          <a:xfrm>
            <a:off x="152400" y="76200"/>
            <a:ext cx="8839200" cy="1066800"/>
            <a:chOff x="-8" y="59"/>
            <a:chExt cx="5760" cy="1057"/>
          </a:xfrm>
        </p:grpSpPr>
        <p:sp>
          <p:nvSpPr>
            <p:cNvPr id="114691"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114692"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57353" name="Group 5"/>
            <p:cNvGrpSpPr>
              <a:grpSpLocks/>
            </p:cNvGrpSpPr>
            <p:nvPr/>
          </p:nvGrpSpPr>
          <p:grpSpPr bwMode="auto">
            <a:xfrm>
              <a:off x="-8" y="59"/>
              <a:ext cx="833" cy="990"/>
              <a:chOff x="-8" y="59"/>
              <a:chExt cx="833" cy="990"/>
            </a:xfrm>
          </p:grpSpPr>
          <p:sp>
            <p:nvSpPr>
              <p:cNvPr id="57354"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57355"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57356"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57357"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57349" name="Rectangle 12"/>
          <p:cNvSpPr>
            <a:spLocks noChangeArrowheads="1"/>
          </p:cNvSpPr>
          <p:nvPr/>
        </p:nvSpPr>
        <p:spPr bwMode="auto">
          <a:xfrm>
            <a:off x="684213" y="1217613"/>
            <a:ext cx="53689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lgn="l"/>
            <a:r>
              <a:rPr lang="zh-CN" altLang="en-US"/>
              <a:t>⑹</a:t>
            </a:r>
            <a:r>
              <a:rPr lang="en-US" altLang="zh-CN">
                <a:latin typeface="宋体" pitchFamily="2" charset="-122"/>
              </a:rPr>
              <a:t>-1</a:t>
            </a:r>
            <a:r>
              <a:rPr lang="zh-CN" altLang="en-US">
                <a:latin typeface="宋体" pitchFamily="2" charset="-122"/>
              </a:rPr>
              <a:t>定义最小间距：改为</a:t>
            </a:r>
            <a:r>
              <a:rPr lang="en-US" altLang="zh-CN">
                <a:latin typeface="宋体" pitchFamily="2" charset="-122"/>
              </a:rPr>
              <a:t>20mil</a:t>
            </a:r>
            <a:r>
              <a:rPr lang="zh-CN" altLang="en-US">
                <a:latin typeface="宋体" pitchFamily="2" charset="-122"/>
              </a:rPr>
              <a:t>。</a:t>
            </a:r>
          </a:p>
        </p:txBody>
      </p:sp>
      <p:pic>
        <p:nvPicPr>
          <p:cNvPr id="57350"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773238"/>
            <a:ext cx="7354888" cy="501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63" name="Text Box 13"/>
          <p:cNvSpPr txBox="1">
            <a:spLocks noChangeArrowheads="1"/>
          </p:cNvSpPr>
          <p:nvPr/>
        </p:nvSpPr>
        <p:spPr bwMode="auto">
          <a:xfrm>
            <a:off x="5364163" y="333375"/>
            <a:ext cx="3784600"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电路板设计流程</a:t>
            </a:r>
          </a:p>
        </p:txBody>
      </p:sp>
      <p:sp>
        <p:nvSpPr>
          <p:cNvPr id="57364"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370" name="Group 2"/>
          <p:cNvGrpSpPr>
            <a:grpSpLocks/>
          </p:cNvGrpSpPr>
          <p:nvPr/>
        </p:nvGrpSpPr>
        <p:grpSpPr bwMode="auto">
          <a:xfrm>
            <a:off x="152400" y="76200"/>
            <a:ext cx="8839200" cy="1066800"/>
            <a:chOff x="-8" y="59"/>
            <a:chExt cx="5760" cy="1057"/>
          </a:xfrm>
        </p:grpSpPr>
        <p:sp>
          <p:nvSpPr>
            <p:cNvPr id="117763"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117764"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58377" name="Group 5"/>
            <p:cNvGrpSpPr>
              <a:grpSpLocks/>
            </p:cNvGrpSpPr>
            <p:nvPr/>
          </p:nvGrpSpPr>
          <p:grpSpPr bwMode="auto">
            <a:xfrm>
              <a:off x="-8" y="59"/>
              <a:ext cx="833" cy="990"/>
              <a:chOff x="-8" y="59"/>
              <a:chExt cx="833" cy="990"/>
            </a:xfrm>
          </p:grpSpPr>
          <p:sp>
            <p:nvSpPr>
              <p:cNvPr id="58378"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58379"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58380"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58381"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58373" name="Rectangle 12"/>
          <p:cNvSpPr>
            <a:spLocks noChangeArrowheads="1"/>
          </p:cNvSpPr>
          <p:nvPr/>
        </p:nvSpPr>
        <p:spPr bwMode="auto">
          <a:xfrm>
            <a:off x="139700" y="1217613"/>
            <a:ext cx="90376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lgn="l"/>
            <a:r>
              <a:rPr lang="zh-CN" altLang="en-US"/>
              <a:t>⑹ </a:t>
            </a:r>
            <a:r>
              <a:rPr lang="en-US" altLang="zh-CN">
                <a:latin typeface="宋体" pitchFamily="2" charset="-122"/>
              </a:rPr>
              <a:t>-2</a:t>
            </a:r>
            <a:r>
              <a:rPr lang="zh-CN" altLang="en-US">
                <a:latin typeface="宋体" pitchFamily="2" charset="-122"/>
              </a:rPr>
              <a:t>定义线粗细：最小</a:t>
            </a:r>
            <a:r>
              <a:rPr lang="en-US" altLang="zh-CN">
                <a:latin typeface="宋体" pitchFamily="2" charset="-122"/>
              </a:rPr>
              <a:t>15mil</a:t>
            </a:r>
            <a:r>
              <a:rPr lang="zh-CN" altLang="en-US">
                <a:latin typeface="宋体" pitchFamily="2" charset="-122"/>
              </a:rPr>
              <a:t>，最大</a:t>
            </a:r>
            <a:r>
              <a:rPr lang="en-US" altLang="zh-CN">
                <a:latin typeface="宋体" pitchFamily="2" charset="-122"/>
              </a:rPr>
              <a:t>30mil</a:t>
            </a:r>
            <a:r>
              <a:rPr lang="zh-CN" altLang="en-US">
                <a:latin typeface="宋体" pitchFamily="2" charset="-122"/>
              </a:rPr>
              <a:t>，首选</a:t>
            </a:r>
            <a:r>
              <a:rPr lang="en-US" altLang="zh-CN">
                <a:latin typeface="宋体" pitchFamily="2" charset="-122"/>
              </a:rPr>
              <a:t>20mil</a:t>
            </a:r>
            <a:r>
              <a:rPr lang="zh-CN" altLang="en-US">
                <a:latin typeface="宋体" pitchFamily="2" charset="-122"/>
              </a:rPr>
              <a:t>。</a:t>
            </a:r>
          </a:p>
        </p:txBody>
      </p:sp>
      <p:pic>
        <p:nvPicPr>
          <p:cNvPr id="58374"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1844675"/>
            <a:ext cx="7416800" cy="500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87" name="Text Box 13"/>
          <p:cNvSpPr txBox="1">
            <a:spLocks noChangeArrowheads="1"/>
          </p:cNvSpPr>
          <p:nvPr/>
        </p:nvSpPr>
        <p:spPr bwMode="auto">
          <a:xfrm>
            <a:off x="5364163" y="333375"/>
            <a:ext cx="3784600"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电路板设计流程</a:t>
            </a:r>
          </a:p>
        </p:txBody>
      </p:sp>
      <p:sp>
        <p:nvSpPr>
          <p:cNvPr id="58388"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394" name="Group 2"/>
          <p:cNvGrpSpPr>
            <a:grpSpLocks/>
          </p:cNvGrpSpPr>
          <p:nvPr/>
        </p:nvGrpSpPr>
        <p:grpSpPr bwMode="auto">
          <a:xfrm>
            <a:off x="152400" y="76200"/>
            <a:ext cx="8839200" cy="1066800"/>
            <a:chOff x="-8" y="59"/>
            <a:chExt cx="5760" cy="1057"/>
          </a:xfrm>
        </p:grpSpPr>
        <p:sp>
          <p:nvSpPr>
            <p:cNvPr id="115715"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115716"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59401" name="Group 5"/>
            <p:cNvGrpSpPr>
              <a:grpSpLocks/>
            </p:cNvGrpSpPr>
            <p:nvPr/>
          </p:nvGrpSpPr>
          <p:grpSpPr bwMode="auto">
            <a:xfrm>
              <a:off x="-8" y="59"/>
              <a:ext cx="833" cy="990"/>
              <a:chOff x="-8" y="59"/>
              <a:chExt cx="833" cy="990"/>
            </a:xfrm>
          </p:grpSpPr>
          <p:sp>
            <p:nvSpPr>
              <p:cNvPr id="59402"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59403"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59404"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59405"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59397" name="Rectangle 15"/>
          <p:cNvSpPr>
            <a:spLocks noChangeArrowheads="1"/>
          </p:cNvSpPr>
          <p:nvPr/>
        </p:nvSpPr>
        <p:spPr bwMode="auto">
          <a:xfrm>
            <a:off x="360363" y="1217613"/>
            <a:ext cx="86756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lgn="l"/>
            <a:r>
              <a:rPr lang="zh-CN" altLang="en-US"/>
              <a:t>⑹ </a:t>
            </a:r>
            <a:r>
              <a:rPr lang="en-US" altLang="zh-CN">
                <a:latin typeface="宋体" pitchFamily="2" charset="-122"/>
              </a:rPr>
              <a:t>-3</a:t>
            </a:r>
            <a:r>
              <a:rPr lang="zh-CN" altLang="en-US">
                <a:latin typeface="宋体" pitchFamily="2" charset="-122"/>
              </a:rPr>
              <a:t>走线层：把</a:t>
            </a:r>
            <a:r>
              <a:rPr lang="en-US" altLang="zh-CN">
                <a:latin typeface="宋体" pitchFamily="2" charset="-122"/>
              </a:rPr>
              <a:t>Top Layer</a:t>
            </a:r>
            <a:r>
              <a:rPr lang="zh-CN" altLang="en-US">
                <a:latin typeface="宋体" pitchFamily="2" charset="-122"/>
              </a:rPr>
              <a:t>上的勾去掉，则是单面板。</a:t>
            </a:r>
          </a:p>
        </p:txBody>
      </p:sp>
      <p:grpSp>
        <p:nvGrpSpPr>
          <p:cNvPr id="59412" name="Group 20"/>
          <p:cNvGrpSpPr>
            <a:grpSpLocks/>
          </p:cNvGrpSpPr>
          <p:nvPr/>
        </p:nvGrpSpPr>
        <p:grpSpPr bwMode="auto">
          <a:xfrm>
            <a:off x="468313" y="1844675"/>
            <a:ext cx="8332787" cy="4667250"/>
            <a:chOff x="295" y="1162"/>
            <a:chExt cx="5249" cy="2940"/>
          </a:xfrm>
        </p:grpSpPr>
        <p:pic>
          <p:nvPicPr>
            <p:cNvPr id="59398" name="Picture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 y="1162"/>
              <a:ext cx="5249"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11" name="Line 17"/>
            <p:cNvSpPr>
              <a:spLocks noChangeShapeType="1"/>
            </p:cNvSpPr>
            <p:nvPr/>
          </p:nvSpPr>
          <p:spPr bwMode="auto">
            <a:xfrm rot="16200000" flipV="1">
              <a:off x="4581" y="2999"/>
              <a:ext cx="0" cy="2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59413" name="Text Box 13"/>
          <p:cNvSpPr txBox="1">
            <a:spLocks noChangeArrowheads="1"/>
          </p:cNvSpPr>
          <p:nvPr/>
        </p:nvSpPr>
        <p:spPr bwMode="auto">
          <a:xfrm>
            <a:off x="5364163" y="333375"/>
            <a:ext cx="3784600"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电路板设计流程</a:t>
            </a:r>
          </a:p>
        </p:txBody>
      </p:sp>
      <p:sp>
        <p:nvSpPr>
          <p:cNvPr id="59414"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418" name="Group 2"/>
          <p:cNvGrpSpPr>
            <a:grpSpLocks/>
          </p:cNvGrpSpPr>
          <p:nvPr/>
        </p:nvGrpSpPr>
        <p:grpSpPr bwMode="auto">
          <a:xfrm>
            <a:off x="152400" y="76200"/>
            <a:ext cx="8839200" cy="1066800"/>
            <a:chOff x="-8" y="59"/>
            <a:chExt cx="5760" cy="1057"/>
          </a:xfrm>
        </p:grpSpPr>
        <p:sp>
          <p:nvSpPr>
            <p:cNvPr id="116739"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116740"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60428" name="Group 5"/>
            <p:cNvGrpSpPr>
              <a:grpSpLocks/>
            </p:cNvGrpSpPr>
            <p:nvPr/>
          </p:nvGrpSpPr>
          <p:grpSpPr bwMode="auto">
            <a:xfrm>
              <a:off x="-8" y="59"/>
              <a:ext cx="833" cy="990"/>
              <a:chOff x="-8" y="59"/>
              <a:chExt cx="833" cy="990"/>
            </a:xfrm>
          </p:grpSpPr>
          <p:sp>
            <p:nvSpPr>
              <p:cNvPr id="60429"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60430"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60431"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60432"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60421" name="Rectangle 12"/>
          <p:cNvSpPr>
            <a:spLocks noChangeArrowheads="1"/>
          </p:cNvSpPr>
          <p:nvPr/>
        </p:nvSpPr>
        <p:spPr bwMode="auto">
          <a:xfrm>
            <a:off x="611188" y="1217613"/>
            <a:ext cx="76850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lgn="l"/>
            <a:r>
              <a:rPr lang="zh-CN" altLang="en-US"/>
              <a:t>⑺手工画线或</a:t>
            </a:r>
            <a:r>
              <a:rPr lang="zh-CN" altLang="en-US">
                <a:latin typeface="宋体" pitchFamily="2" charset="-122"/>
              </a:rPr>
              <a:t>自动布线，</a:t>
            </a:r>
            <a:r>
              <a:rPr lang="zh-CN" altLang="en-US">
                <a:solidFill>
                  <a:srgbClr val="FF3300"/>
                </a:solidFill>
                <a:latin typeface="宋体" pitchFamily="2" charset="-122"/>
              </a:rPr>
              <a:t>手工修改</a:t>
            </a:r>
            <a:r>
              <a:rPr lang="zh-CN" altLang="en-US">
                <a:latin typeface="宋体" pitchFamily="2" charset="-122"/>
              </a:rPr>
              <a:t>不合适的线。</a:t>
            </a:r>
          </a:p>
        </p:txBody>
      </p:sp>
      <p:grpSp>
        <p:nvGrpSpPr>
          <p:cNvPr id="60438" name="Group 22"/>
          <p:cNvGrpSpPr>
            <a:grpSpLocks/>
          </p:cNvGrpSpPr>
          <p:nvPr/>
        </p:nvGrpSpPr>
        <p:grpSpPr bwMode="auto">
          <a:xfrm>
            <a:off x="539750" y="1773238"/>
            <a:ext cx="8502650" cy="4679950"/>
            <a:chOff x="113" y="1117"/>
            <a:chExt cx="5356" cy="2948"/>
          </a:xfrm>
        </p:grpSpPr>
        <p:pic>
          <p:nvPicPr>
            <p:cNvPr id="60422"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 y="1117"/>
              <a:ext cx="2356" cy="2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3"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 y="1117"/>
              <a:ext cx="2359" cy="1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4" name="Rectangle 16"/>
            <p:cNvSpPr>
              <a:spLocks noChangeArrowheads="1"/>
            </p:cNvSpPr>
            <p:nvPr/>
          </p:nvSpPr>
          <p:spPr bwMode="auto">
            <a:xfrm>
              <a:off x="2653" y="3158"/>
              <a:ext cx="28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lgn="l"/>
              <a:r>
                <a:rPr lang="zh-CN" altLang="en-US">
                  <a:latin typeface="宋体" pitchFamily="2" charset="-122"/>
                </a:rPr>
                <a:t>点击，则自动布线如下图：</a:t>
              </a:r>
            </a:p>
          </p:txBody>
        </p:sp>
        <p:sp>
          <p:nvSpPr>
            <p:cNvPr id="60425" name="Line 17"/>
            <p:cNvSpPr>
              <a:spLocks noChangeShapeType="1"/>
            </p:cNvSpPr>
            <p:nvPr/>
          </p:nvSpPr>
          <p:spPr bwMode="auto">
            <a:xfrm flipV="1">
              <a:off x="3833" y="2931"/>
              <a:ext cx="0" cy="2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0439" name="Text Box 13"/>
          <p:cNvSpPr txBox="1">
            <a:spLocks noChangeArrowheads="1"/>
          </p:cNvSpPr>
          <p:nvPr/>
        </p:nvSpPr>
        <p:spPr bwMode="auto">
          <a:xfrm>
            <a:off x="5364163" y="333375"/>
            <a:ext cx="3784600"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电路板设计流程</a:t>
            </a:r>
          </a:p>
        </p:txBody>
      </p:sp>
      <p:sp>
        <p:nvSpPr>
          <p:cNvPr id="60440"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570" name="Group 2"/>
          <p:cNvGrpSpPr>
            <a:grpSpLocks/>
          </p:cNvGrpSpPr>
          <p:nvPr/>
        </p:nvGrpSpPr>
        <p:grpSpPr bwMode="auto">
          <a:xfrm>
            <a:off x="152400" y="76200"/>
            <a:ext cx="8839200" cy="1066800"/>
            <a:chOff x="-8" y="59"/>
            <a:chExt cx="5760" cy="1057"/>
          </a:xfrm>
        </p:grpSpPr>
        <p:sp>
          <p:nvSpPr>
            <p:cNvPr id="96259"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p>
          </p:txBody>
        </p:sp>
        <p:sp>
          <p:nvSpPr>
            <p:cNvPr id="96260"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p>
          </p:txBody>
        </p:sp>
        <p:grpSp>
          <p:nvGrpSpPr>
            <p:cNvPr id="109573" name="Group 5"/>
            <p:cNvGrpSpPr>
              <a:grpSpLocks/>
            </p:cNvGrpSpPr>
            <p:nvPr/>
          </p:nvGrpSpPr>
          <p:grpSpPr bwMode="auto">
            <a:xfrm>
              <a:off x="-8" y="59"/>
              <a:ext cx="833" cy="990"/>
              <a:chOff x="-8" y="59"/>
              <a:chExt cx="833" cy="990"/>
            </a:xfrm>
          </p:grpSpPr>
          <p:sp>
            <p:nvSpPr>
              <p:cNvPr id="109574"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109575"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109576"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109577"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grpSp>
      </p:grpSp>
      <p:pic>
        <p:nvPicPr>
          <p:cNvPr id="109580"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1196975"/>
            <a:ext cx="6624638" cy="483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81" name="Rectangle 19"/>
          <p:cNvSpPr>
            <a:spLocks noChangeArrowheads="1"/>
          </p:cNvSpPr>
          <p:nvPr/>
        </p:nvSpPr>
        <p:spPr bwMode="auto">
          <a:xfrm>
            <a:off x="827088" y="6165850"/>
            <a:ext cx="8032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lgn="l"/>
            <a:r>
              <a:rPr lang="zh-CN" altLang="en-US"/>
              <a:t>布线完成，可以把</a:t>
            </a:r>
            <a:r>
              <a:rPr lang="en-US" altLang="zh-CN"/>
              <a:t>Messages</a:t>
            </a:r>
            <a:r>
              <a:rPr lang="zh-CN" altLang="en-US"/>
              <a:t>关掉，看最后的结果。</a:t>
            </a:r>
          </a:p>
        </p:txBody>
      </p:sp>
      <p:sp>
        <p:nvSpPr>
          <p:cNvPr id="109582" name="Text Box 13"/>
          <p:cNvSpPr txBox="1">
            <a:spLocks noChangeArrowheads="1"/>
          </p:cNvSpPr>
          <p:nvPr/>
        </p:nvSpPr>
        <p:spPr bwMode="auto">
          <a:xfrm>
            <a:off x="5364163" y="333375"/>
            <a:ext cx="3784600"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电路板设计流程</a:t>
            </a:r>
          </a:p>
        </p:txBody>
      </p:sp>
      <p:sp>
        <p:nvSpPr>
          <p:cNvPr id="109583"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594" name="Group 2"/>
          <p:cNvGrpSpPr>
            <a:grpSpLocks/>
          </p:cNvGrpSpPr>
          <p:nvPr/>
        </p:nvGrpSpPr>
        <p:grpSpPr bwMode="auto">
          <a:xfrm>
            <a:off x="152400" y="76200"/>
            <a:ext cx="8839200" cy="1066800"/>
            <a:chOff x="-8" y="59"/>
            <a:chExt cx="5760" cy="1057"/>
          </a:xfrm>
        </p:grpSpPr>
        <p:sp>
          <p:nvSpPr>
            <p:cNvPr id="96259"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p>
          </p:txBody>
        </p:sp>
        <p:sp>
          <p:nvSpPr>
            <p:cNvPr id="96260"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p>
          </p:txBody>
        </p:sp>
        <p:grpSp>
          <p:nvGrpSpPr>
            <p:cNvPr id="110597" name="Group 5"/>
            <p:cNvGrpSpPr>
              <a:grpSpLocks/>
            </p:cNvGrpSpPr>
            <p:nvPr/>
          </p:nvGrpSpPr>
          <p:grpSpPr bwMode="auto">
            <a:xfrm>
              <a:off x="-8" y="59"/>
              <a:ext cx="833" cy="990"/>
              <a:chOff x="-8" y="59"/>
              <a:chExt cx="833" cy="990"/>
            </a:xfrm>
          </p:grpSpPr>
          <p:sp>
            <p:nvSpPr>
              <p:cNvPr id="110598"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110599"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110600"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110601"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grpSp>
      </p:grpSp>
      <p:sp>
        <p:nvSpPr>
          <p:cNvPr id="110605" name="Rectangle 19"/>
          <p:cNvSpPr>
            <a:spLocks noChangeArrowheads="1"/>
          </p:cNvSpPr>
          <p:nvPr/>
        </p:nvSpPr>
        <p:spPr bwMode="auto">
          <a:xfrm>
            <a:off x="798513" y="1341438"/>
            <a:ext cx="16129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lgn="l"/>
            <a:r>
              <a:rPr lang="zh-CN" altLang="en-US"/>
              <a:t>修改电路</a:t>
            </a:r>
          </a:p>
          <a:p>
            <a:pPr marL="457200" indent="-457200" algn="l"/>
            <a:r>
              <a:rPr lang="zh-CN" altLang="en-US"/>
              <a:t>前先删除</a:t>
            </a:r>
          </a:p>
          <a:p>
            <a:pPr marL="457200" indent="-457200" algn="l"/>
            <a:r>
              <a:rPr lang="zh-CN" altLang="en-US"/>
              <a:t>已经布好</a:t>
            </a:r>
          </a:p>
          <a:p>
            <a:pPr marL="457200" indent="-457200" algn="l"/>
            <a:r>
              <a:rPr lang="zh-CN" altLang="en-US"/>
              <a:t>的线。</a:t>
            </a:r>
          </a:p>
        </p:txBody>
      </p:sp>
      <p:pic>
        <p:nvPicPr>
          <p:cNvPr id="110606"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0" y="1125538"/>
            <a:ext cx="5095875" cy="2492375"/>
          </a:xfrm>
          <a:prstGeom prst="rect">
            <a:avLst/>
          </a:prstGeom>
          <a:noFill/>
          <a:extLst>
            <a:ext uri="{909E8E84-426E-40DD-AFC4-6F175D3DCCD1}">
              <a14:hiddenFill xmlns:a14="http://schemas.microsoft.com/office/drawing/2010/main">
                <a:solidFill>
                  <a:srgbClr val="FFFFFF"/>
                </a:solidFill>
              </a14:hiddenFill>
            </a:ext>
          </a:extLst>
        </p:spPr>
      </p:pic>
      <p:sp>
        <p:nvSpPr>
          <p:cNvPr id="110608" name="Rectangle 19"/>
          <p:cNvSpPr>
            <a:spLocks noChangeArrowheads="1"/>
          </p:cNvSpPr>
          <p:nvPr/>
        </p:nvSpPr>
        <p:spPr bwMode="auto">
          <a:xfrm>
            <a:off x="31750" y="3789363"/>
            <a:ext cx="48275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lgn="l"/>
            <a:r>
              <a:rPr lang="zh-CN" altLang="en-US">
                <a:solidFill>
                  <a:srgbClr val="FF3300"/>
                </a:solidFill>
              </a:rPr>
              <a:t>元件变绿（报警）的修改方法</a:t>
            </a:r>
          </a:p>
        </p:txBody>
      </p:sp>
      <p:sp>
        <p:nvSpPr>
          <p:cNvPr id="110610" name="Line 18"/>
          <p:cNvSpPr>
            <a:spLocks noChangeShapeType="1"/>
          </p:cNvSpPr>
          <p:nvPr/>
        </p:nvSpPr>
        <p:spPr bwMode="auto">
          <a:xfrm>
            <a:off x="0" y="3716338"/>
            <a:ext cx="9144000" cy="0"/>
          </a:xfrm>
          <a:prstGeom prst="line">
            <a:avLst/>
          </a:prstGeom>
          <a:noFill/>
          <a:ln w="38100" cmpd="dbl">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grpSp>
        <p:nvGrpSpPr>
          <p:cNvPr id="110621" name="Group 29"/>
          <p:cNvGrpSpPr>
            <a:grpSpLocks/>
          </p:cNvGrpSpPr>
          <p:nvPr/>
        </p:nvGrpSpPr>
        <p:grpSpPr bwMode="auto">
          <a:xfrm>
            <a:off x="1260475" y="3754438"/>
            <a:ext cx="7726363" cy="3103562"/>
            <a:chOff x="794" y="2365"/>
            <a:chExt cx="4867" cy="1955"/>
          </a:xfrm>
        </p:grpSpPr>
        <p:pic>
          <p:nvPicPr>
            <p:cNvPr id="110609"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7" y="2365"/>
              <a:ext cx="1746" cy="432"/>
            </a:xfrm>
            <a:prstGeom prst="rect">
              <a:avLst/>
            </a:prstGeom>
            <a:noFill/>
            <a:extLst>
              <a:ext uri="{909E8E84-426E-40DD-AFC4-6F175D3DCCD1}">
                <a14:hiddenFill xmlns:a14="http://schemas.microsoft.com/office/drawing/2010/main">
                  <a:solidFill>
                    <a:srgbClr val="FFFFFF"/>
                  </a:solidFill>
                </a14:hiddenFill>
              </a:ext>
            </a:extLst>
          </p:spPr>
        </p:pic>
        <p:sp>
          <p:nvSpPr>
            <p:cNvPr id="110612" name="Text Box 20"/>
            <p:cNvSpPr txBox="1">
              <a:spLocks noChangeArrowheads="1"/>
            </p:cNvSpPr>
            <p:nvPr/>
          </p:nvSpPr>
          <p:spPr bwMode="auto">
            <a:xfrm>
              <a:off x="4740" y="3068"/>
              <a:ext cx="921" cy="25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r>
                <a:rPr lang="zh-CN" altLang="en-US" sz="2000"/>
                <a:t>保留几个勾</a:t>
              </a:r>
            </a:p>
          </p:txBody>
        </p:sp>
        <p:sp>
          <p:nvSpPr>
            <p:cNvPr id="110617" name="Line 17"/>
            <p:cNvSpPr>
              <a:spLocks noChangeShapeType="1"/>
            </p:cNvSpPr>
            <p:nvPr/>
          </p:nvSpPr>
          <p:spPr bwMode="auto">
            <a:xfrm rot="16200000" flipV="1">
              <a:off x="5208" y="2976"/>
              <a:ext cx="0" cy="81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110619" name="Picture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 y="2795"/>
              <a:ext cx="3991" cy="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pic>
        <p:sp>
          <p:nvSpPr>
            <p:cNvPr id="110620" name="Line 17"/>
            <p:cNvSpPr>
              <a:spLocks noChangeShapeType="1"/>
            </p:cNvSpPr>
            <p:nvPr/>
          </p:nvSpPr>
          <p:spPr bwMode="auto">
            <a:xfrm rot="16200000" flipV="1">
              <a:off x="1989" y="4049"/>
              <a:ext cx="0" cy="30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10622" name="Text Box 13"/>
          <p:cNvSpPr txBox="1">
            <a:spLocks noChangeArrowheads="1"/>
          </p:cNvSpPr>
          <p:nvPr/>
        </p:nvSpPr>
        <p:spPr bwMode="auto">
          <a:xfrm>
            <a:off x="5364163" y="333375"/>
            <a:ext cx="3784600"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电路板设计流程</a:t>
            </a:r>
          </a:p>
        </p:txBody>
      </p:sp>
      <p:sp>
        <p:nvSpPr>
          <p:cNvPr id="110623"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42" name="Group 2"/>
          <p:cNvGrpSpPr>
            <a:grpSpLocks/>
          </p:cNvGrpSpPr>
          <p:nvPr/>
        </p:nvGrpSpPr>
        <p:grpSpPr bwMode="auto">
          <a:xfrm>
            <a:off x="152400" y="76200"/>
            <a:ext cx="8839200" cy="1066800"/>
            <a:chOff x="-8" y="59"/>
            <a:chExt cx="5760" cy="1057"/>
          </a:xfrm>
        </p:grpSpPr>
        <p:sp>
          <p:nvSpPr>
            <p:cNvPr id="96259"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p>
          </p:txBody>
        </p:sp>
        <p:sp>
          <p:nvSpPr>
            <p:cNvPr id="96260"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p>
          </p:txBody>
        </p:sp>
        <p:grpSp>
          <p:nvGrpSpPr>
            <p:cNvPr id="61449" name="Group 5"/>
            <p:cNvGrpSpPr>
              <a:grpSpLocks/>
            </p:cNvGrpSpPr>
            <p:nvPr/>
          </p:nvGrpSpPr>
          <p:grpSpPr bwMode="auto">
            <a:xfrm>
              <a:off x="-8" y="59"/>
              <a:ext cx="833" cy="990"/>
              <a:chOff x="-8" y="59"/>
              <a:chExt cx="833" cy="990"/>
            </a:xfrm>
          </p:grpSpPr>
          <p:sp>
            <p:nvSpPr>
              <p:cNvPr id="61450"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61451"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61452"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61453"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grpSp>
      </p:grpSp>
      <p:sp>
        <p:nvSpPr>
          <p:cNvPr id="61459" name="Rectangle 12"/>
          <p:cNvSpPr>
            <a:spLocks noChangeArrowheads="1"/>
          </p:cNvSpPr>
          <p:nvPr/>
        </p:nvSpPr>
        <p:spPr bwMode="auto">
          <a:xfrm>
            <a:off x="684213" y="1217613"/>
            <a:ext cx="3041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lgn="l"/>
            <a:r>
              <a:rPr lang="zh-CN" altLang="en-US"/>
              <a:t>⑻</a:t>
            </a:r>
            <a:r>
              <a:rPr lang="zh-CN" altLang="en-US">
                <a:latin typeface="宋体" pitchFamily="2" charset="-122"/>
              </a:rPr>
              <a:t>布线规则检查。</a:t>
            </a:r>
            <a:endParaRPr lang="en-US" altLang="zh-CN">
              <a:latin typeface="宋体" pitchFamily="2" charset="-122"/>
            </a:endParaRPr>
          </a:p>
        </p:txBody>
      </p:sp>
      <p:pic>
        <p:nvPicPr>
          <p:cNvPr id="61465" name="Picture 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773238"/>
            <a:ext cx="6551613" cy="1638300"/>
          </a:xfrm>
          <a:prstGeom prst="rect">
            <a:avLst/>
          </a:prstGeom>
          <a:noFill/>
          <a:extLst>
            <a:ext uri="{909E8E84-426E-40DD-AFC4-6F175D3DCCD1}">
              <a14:hiddenFill xmlns:a14="http://schemas.microsoft.com/office/drawing/2010/main">
                <a:solidFill>
                  <a:srgbClr val="FFFFFF"/>
                </a:solidFill>
              </a14:hiddenFill>
            </a:ext>
          </a:extLst>
        </p:spPr>
      </p:pic>
      <p:pic>
        <p:nvPicPr>
          <p:cNvPr id="61466" name="Picture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4083050"/>
            <a:ext cx="5534025" cy="2514600"/>
          </a:xfrm>
          <a:prstGeom prst="rect">
            <a:avLst/>
          </a:prstGeom>
          <a:noFill/>
          <a:extLst>
            <a:ext uri="{909E8E84-426E-40DD-AFC4-6F175D3DCCD1}">
              <a14:hiddenFill xmlns:a14="http://schemas.microsoft.com/office/drawing/2010/main">
                <a:solidFill>
                  <a:srgbClr val="FFFFFF"/>
                </a:solidFill>
              </a14:hiddenFill>
            </a:ext>
          </a:extLst>
        </p:spPr>
      </p:pic>
      <p:sp>
        <p:nvSpPr>
          <p:cNvPr id="61467" name="Text Box 27"/>
          <p:cNvSpPr txBox="1">
            <a:spLocks noChangeArrowheads="1"/>
          </p:cNvSpPr>
          <p:nvPr/>
        </p:nvSpPr>
        <p:spPr bwMode="auto">
          <a:xfrm>
            <a:off x="741363" y="3594100"/>
            <a:ext cx="7834312" cy="45720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r>
              <a:rPr lang="en-US" altLang="zh-CN" sz="2400"/>
              <a:t>Messages</a:t>
            </a:r>
            <a:r>
              <a:rPr lang="zh-CN" altLang="en-US" sz="2400"/>
              <a:t>对话框应该是空白，如果有错再修该</a:t>
            </a:r>
            <a:r>
              <a:rPr lang="en-US" altLang="zh-CN" sz="2400"/>
              <a:t>PCB</a:t>
            </a:r>
            <a:r>
              <a:rPr lang="zh-CN" altLang="en-US" sz="2400"/>
              <a:t>文件。</a:t>
            </a:r>
          </a:p>
        </p:txBody>
      </p:sp>
      <p:sp>
        <p:nvSpPr>
          <p:cNvPr id="61468" name="Text Box 13"/>
          <p:cNvSpPr txBox="1">
            <a:spLocks noChangeArrowheads="1"/>
          </p:cNvSpPr>
          <p:nvPr/>
        </p:nvSpPr>
        <p:spPr bwMode="auto">
          <a:xfrm>
            <a:off x="5364163" y="333375"/>
            <a:ext cx="3784600"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电路板设计流程</a:t>
            </a:r>
          </a:p>
        </p:txBody>
      </p:sp>
      <p:sp>
        <p:nvSpPr>
          <p:cNvPr id="61469"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7762" name="Group 2"/>
          <p:cNvGrpSpPr>
            <a:grpSpLocks/>
          </p:cNvGrpSpPr>
          <p:nvPr/>
        </p:nvGrpSpPr>
        <p:grpSpPr bwMode="auto">
          <a:xfrm>
            <a:off x="152400" y="76200"/>
            <a:ext cx="8839200" cy="1066800"/>
            <a:chOff x="-8" y="59"/>
            <a:chExt cx="5760" cy="1057"/>
          </a:xfrm>
        </p:grpSpPr>
        <p:sp>
          <p:nvSpPr>
            <p:cNvPr id="96259"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p>
          </p:txBody>
        </p:sp>
        <p:sp>
          <p:nvSpPr>
            <p:cNvPr id="96260"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p>
          </p:txBody>
        </p:sp>
        <p:grpSp>
          <p:nvGrpSpPr>
            <p:cNvPr id="117765" name="Group 5"/>
            <p:cNvGrpSpPr>
              <a:grpSpLocks/>
            </p:cNvGrpSpPr>
            <p:nvPr/>
          </p:nvGrpSpPr>
          <p:grpSpPr bwMode="auto">
            <a:xfrm>
              <a:off x="-8" y="59"/>
              <a:ext cx="833" cy="990"/>
              <a:chOff x="-8" y="59"/>
              <a:chExt cx="833" cy="990"/>
            </a:xfrm>
          </p:grpSpPr>
          <p:sp>
            <p:nvSpPr>
              <p:cNvPr id="117766"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117767"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117768"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117769"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grpSp>
      </p:grpSp>
      <p:sp>
        <p:nvSpPr>
          <p:cNvPr id="117772" name="Rectangle 12"/>
          <p:cNvSpPr>
            <a:spLocks noChangeArrowheads="1"/>
          </p:cNvSpPr>
          <p:nvPr/>
        </p:nvSpPr>
        <p:spPr bwMode="auto">
          <a:xfrm>
            <a:off x="684213" y="1217613"/>
            <a:ext cx="3756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lgn="l"/>
            <a:r>
              <a:rPr lang="zh-CN" altLang="en-US"/>
              <a:t>⑼</a:t>
            </a:r>
            <a:r>
              <a:rPr lang="zh-CN" altLang="en-US">
                <a:latin typeface="宋体" pitchFamily="2" charset="-122"/>
              </a:rPr>
              <a:t>电路板的三维显示。</a:t>
            </a:r>
          </a:p>
        </p:txBody>
      </p:sp>
      <p:pic>
        <p:nvPicPr>
          <p:cNvPr id="117773"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2060575"/>
            <a:ext cx="3400425" cy="3752850"/>
          </a:xfrm>
          <a:prstGeom prst="rect">
            <a:avLst/>
          </a:prstGeom>
          <a:noFill/>
          <a:extLst>
            <a:ext uri="{909E8E84-426E-40DD-AFC4-6F175D3DCCD1}">
              <a14:hiddenFill xmlns:a14="http://schemas.microsoft.com/office/drawing/2010/main">
                <a:solidFill>
                  <a:srgbClr val="FFFFFF"/>
                </a:solidFill>
              </a14:hiddenFill>
            </a:ext>
          </a:extLst>
        </p:spPr>
      </p:pic>
      <p:pic>
        <p:nvPicPr>
          <p:cNvPr id="117774"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4663" y="1916113"/>
            <a:ext cx="4257675" cy="4200525"/>
          </a:xfrm>
          <a:prstGeom prst="rect">
            <a:avLst/>
          </a:prstGeom>
          <a:noFill/>
          <a:extLst>
            <a:ext uri="{909E8E84-426E-40DD-AFC4-6F175D3DCCD1}">
              <a14:hiddenFill xmlns:a14="http://schemas.microsoft.com/office/drawing/2010/main">
                <a:solidFill>
                  <a:srgbClr val="FFFFFF"/>
                </a:solidFill>
              </a14:hiddenFill>
            </a:ext>
          </a:extLst>
        </p:spPr>
      </p:pic>
      <p:sp>
        <p:nvSpPr>
          <p:cNvPr id="117775" name="Text Box 15"/>
          <p:cNvSpPr txBox="1">
            <a:spLocks noChangeArrowheads="1"/>
          </p:cNvSpPr>
          <p:nvPr/>
        </p:nvSpPr>
        <p:spPr bwMode="auto">
          <a:xfrm>
            <a:off x="1374775" y="6223000"/>
            <a:ext cx="6076950" cy="519113"/>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r>
              <a:rPr lang="zh-CN" altLang="en-US"/>
              <a:t>相同的菜单操作可以切换为</a:t>
            </a:r>
            <a:r>
              <a:rPr lang="en-US" altLang="zh-CN"/>
              <a:t>2</a:t>
            </a:r>
            <a:r>
              <a:rPr lang="zh-CN" altLang="en-US"/>
              <a:t>维显示。</a:t>
            </a:r>
          </a:p>
        </p:txBody>
      </p:sp>
      <p:sp>
        <p:nvSpPr>
          <p:cNvPr id="117776" name="Text Box 13"/>
          <p:cNvSpPr txBox="1">
            <a:spLocks noChangeArrowheads="1"/>
          </p:cNvSpPr>
          <p:nvPr/>
        </p:nvSpPr>
        <p:spPr bwMode="auto">
          <a:xfrm>
            <a:off x="5364163" y="333375"/>
            <a:ext cx="3784600"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电路板设计流程</a:t>
            </a:r>
          </a:p>
        </p:txBody>
      </p:sp>
      <p:sp>
        <p:nvSpPr>
          <p:cNvPr id="117777"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546" name="Group 2"/>
          <p:cNvGrpSpPr>
            <a:grpSpLocks/>
          </p:cNvGrpSpPr>
          <p:nvPr/>
        </p:nvGrpSpPr>
        <p:grpSpPr bwMode="auto">
          <a:xfrm>
            <a:off x="152400" y="76200"/>
            <a:ext cx="8839200" cy="1066800"/>
            <a:chOff x="-8" y="59"/>
            <a:chExt cx="5760" cy="1057"/>
          </a:xfrm>
        </p:grpSpPr>
        <p:sp>
          <p:nvSpPr>
            <p:cNvPr id="96259"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p>
          </p:txBody>
        </p:sp>
        <p:sp>
          <p:nvSpPr>
            <p:cNvPr id="96260"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p>
          </p:txBody>
        </p:sp>
        <p:grpSp>
          <p:nvGrpSpPr>
            <p:cNvPr id="108549" name="Group 5"/>
            <p:cNvGrpSpPr>
              <a:grpSpLocks/>
            </p:cNvGrpSpPr>
            <p:nvPr/>
          </p:nvGrpSpPr>
          <p:grpSpPr bwMode="auto">
            <a:xfrm>
              <a:off x="-8" y="59"/>
              <a:ext cx="833" cy="990"/>
              <a:chOff x="-8" y="59"/>
              <a:chExt cx="833" cy="990"/>
            </a:xfrm>
          </p:grpSpPr>
          <p:sp>
            <p:nvSpPr>
              <p:cNvPr id="108550"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108551"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108552"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108553"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grpSp>
      </p:grpSp>
      <p:sp>
        <p:nvSpPr>
          <p:cNvPr id="108556" name="Rectangle 12"/>
          <p:cNvSpPr>
            <a:spLocks noChangeArrowheads="1"/>
          </p:cNvSpPr>
          <p:nvPr/>
        </p:nvSpPr>
        <p:spPr bwMode="auto">
          <a:xfrm>
            <a:off x="684213" y="1217613"/>
            <a:ext cx="55435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lgn="l"/>
            <a:r>
              <a:rPr lang="zh-CN" altLang="en-US"/>
              <a:t>⑽</a:t>
            </a:r>
            <a:r>
              <a:rPr lang="zh-CN" altLang="en-US">
                <a:latin typeface="宋体" pitchFamily="2" charset="-122"/>
              </a:rPr>
              <a:t>电路板的</a:t>
            </a:r>
            <a:r>
              <a:rPr lang="en-US" altLang="zh-CN">
                <a:latin typeface="宋体" pitchFamily="2" charset="-122"/>
              </a:rPr>
              <a:t>3D</a:t>
            </a:r>
            <a:r>
              <a:rPr lang="zh-CN" altLang="en-US">
                <a:latin typeface="宋体" pitchFamily="2" charset="-122"/>
              </a:rPr>
              <a:t>显示（立体显示）。</a:t>
            </a:r>
          </a:p>
        </p:txBody>
      </p:sp>
      <p:grpSp>
        <p:nvGrpSpPr>
          <p:cNvPr id="108565" name="Group 21"/>
          <p:cNvGrpSpPr>
            <a:grpSpLocks/>
          </p:cNvGrpSpPr>
          <p:nvPr/>
        </p:nvGrpSpPr>
        <p:grpSpPr bwMode="auto">
          <a:xfrm>
            <a:off x="28575" y="1792288"/>
            <a:ext cx="9082088" cy="5092700"/>
            <a:chOff x="18" y="1129"/>
            <a:chExt cx="5721" cy="3208"/>
          </a:xfrm>
        </p:grpSpPr>
        <p:pic>
          <p:nvPicPr>
            <p:cNvPr id="108562"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 y="1134"/>
              <a:ext cx="2862" cy="2931"/>
            </a:xfrm>
            <a:prstGeom prst="rect">
              <a:avLst/>
            </a:prstGeom>
            <a:noFill/>
            <a:extLst>
              <a:ext uri="{909E8E84-426E-40DD-AFC4-6F175D3DCCD1}">
                <a14:hiddenFill xmlns:a14="http://schemas.microsoft.com/office/drawing/2010/main">
                  <a:solidFill>
                    <a:srgbClr val="FFFFFF"/>
                  </a:solidFill>
                </a14:hiddenFill>
              </a:ext>
            </a:extLst>
          </p:spPr>
        </p:pic>
        <p:pic>
          <p:nvPicPr>
            <p:cNvPr id="108563"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4" y="1129"/>
              <a:ext cx="2835" cy="2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pic>
        <p:sp>
          <p:nvSpPr>
            <p:cNvPr id="108564" name="Text Box 20"/>
            <p:cNvSpPr txBox="1">
              <a:spLocks noChangeArrowheads="1"/>
            </p:cNvSpPr>
            <p:nvPr/>
          </p:nvSpPr>
          <p:spPr bwMode="auto">
            <a:xfrm>
              <a:off x="3446" y="4049"/>
              <a:ext cx="1702" cy="288"/>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r>
                <a:rPr lang="en-US" altLang="zh-CN" sz="2400"/>
                <a:t>3D</a:t>
              </a:r>
              <a:r>
                <a:rPr lang="zh-CN" altLang="en-US" sz="2400"/>
                <a:t>图，可以翻转。</a:t>
              </a:r>
            </a:p>
          </p:txBody>
        </p:sp>
      </p:grpSp>
      <p:sp>
        <p:nvSpPr>
          <p:cNvPr id="108566" name="Text Box 13"/>
          <p:cNvSpPr txBox="1">
            <a:spLocks noChangeArrowheads="1"/>
          </p:cNvSpPr>
          <p:nvPr/>
        </p:nvSpPr>
        <p:spPr bwMode="auto">
          <a:xfrm>
            <a:off x="5364163" y="333375"/>
            <a:ext cx="3784600"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电路板设计流程</a:t>
            </a:r>
          </a:p>
        </p:txBody>
      </p:sp>
      <p:sp>
        <p:nvSpPr>
          <p:cNvPr id="108567"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2"/>
          <p:cNvGrpSpPr>
            <a:grpSpLocks/>
          </p:cNvGrpSpPr>
          <p:nvPr/>
        </p:nvGrpSpPr>
        <p:grpSpPr bwMode="auto">
          <a:xfrm>
            <a:off x="152400" y="76200"/>
            <a:ext cx="8839200" cy="1066800"/>
            <a:chOff x="-8" y="59"/>
            <a:chExt cx="5760" cy="1057"/>
          </a:xfrm>
        </p:grpSpPr>
        <p:sp>
          <p:nvSpPr>
            <p:cNvPr id="20483"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20484"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9227" name="Group 5"/>
            <p:cNvGrpSpPr>
              <a:grpSpLocks/>
            </p:cNvGrpSpPr>
            <p:nvPr/>
          </p:nvGrpSpPr>
          <p:grpSpPr bwMode="auto">
            <a:xfrm>
              <a:off x="-8" y="59"/>
              <a:ext cx="833" cy="990"/>
              <a:chOff x="-8" y="59"/>
              <a:chExt cx="833" cy="990"/>
            </a:xfrm>
          </p:grpSpPr>
          <p:sp>
            <p:nvSpPr>
              <p:cNvPr id="9228"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9229"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9230"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9231"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9219" name="Text Box 20"/>
          <p:cNvSpPr txBox="1">
            <a:spLocks noChangeArrowheads="1"/>
          </p:cNvSpPr>
          <p:nvPr/>
        </p:nvSpPr>
        <p:spPr bwMode="auto">
          <a:xfrm>
            <a:off x="395288" y="5949950"/>
            <a:ext cx="184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endParaRPr lang="zh-CN" altLang="zh-CN" b="0">
              <a:latin typeface="宋体" pitchFamily="2" charset="-122"/>
              <a:ea typeface="宋体" pitchFamily="2" charset="-122"/>
            </a:endParaRPr>
          </a:p>
        </p:txBody>
      </p:sp>
      <p:sp>
        <p:nvSpPr>
          <p:cNvPr id="9220" name="Rectangle 29"/>
          <p:cNvSpPr>
            <a:spLocks noChangeArrowheads="1"/>
          </p:cNvSpPr>
          <p:nvPr/>
        </p:nvSpPr>
        <p:spPr bwMode="auto">
          <a:xfrm>
            <a:off x="1403350" y="188913"/>
            <a:ext cx="24257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基础知识</a:t>
            </a:r>
          </a:p>
        </p:txBody>
      </p:sp>
      <p:sp>
        <p:nvSpPr>
          <p:cNvPr id="9221" name="Text Box 33"/>
          <p:cNvSpPr txBox="1">
            <a:spLocks noChangeArrowheads="1"/>
          </p:cNvSpPr>
          <p:nvPr/>
        </p:nvSpPr>
        <p:spPr bwMode="auto">
          <a:xfrm>
            <a:off x="36513" y="3860800"/>
            <a:ext cx="91440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r>
              <a:rPr lang="zh-CN" altLang="en-US" dirty="0">
                <a:latin typeface="宋体" pitchFamily="2" charset="-122"/>
                <a:ea typeface="宋体" pitchFamily="2" charset="-122"/>
              </a:rPr>
              <a:t>分类：</a:t>
            </a:r>
          </a:p>
          <a:p>
            <a:pPr eaLnBrk="1" hangingPunct="1"/>
            <a:r>
              <a:rPr lang="en-US" altLang="zh-CN" dirty="0">
                <a:latin typeface="宋体" pitchFamily="2" charset="-122"/>
                <a:ea typeface="宋体" pitchFamily="2" charset="-122"/>
              </a:rPr>
              <a:t>1.</a:t>
            </a:r>
            <a:r>
              <a:rPr lang="zh-CN" altLang="en-US" dirty="0">
                <a:latin typeface="宋体" pitchFamily="2" charset="-122"/>
                <a:ea typeface="宋体" pitchFamily="2" charset="-122"/>
              </a:rPr>
              <a:t>刚性电路板和柔性电路板；</a:t>
            </a:r>
          </a:p>
          <a:p>
            <a:pPr eaLnBrk="1" hangingPunct="1"/>
            <a:r>
              <a:rPr lang="en-US" altLang="zh-CN" dirty="0">
                <a:latin typeface="宋体" pitchFamily="2" charset="-122"/>
                <a:ea typeface="宋体" pitchFamily="2" charset="-122"/>
              </a:rPr>
              <a:t>2.</a:t>
            </a:r>
            <a:r>
              <a:rPr lang="zh-CN" altLang="en-US" dirty="0">
                <a:latin typeface="宋体" pitchFamily="2" charset="-122"/>
                <a:ea typeface="宋体" pitchFamily="2" charset="-122"/>
              </a:rPr>
              <a:t>酚醛树脂板、环氧树脂板、</a:t>
            </a:r>
            <a:r>
              <a:rPr lang="zh-CN" altLang="en-US" dirty="0">
                <a:solidFill>
                  <a:srgbClr val="FF0000"/>
                </a:solidFill>
                <a:latin typeface="宋体" pitchFamily="2" charset="-122"/>
                <a:ea typeface="宋体" pitchFamily="2" charset="-122"/>
              </a:rPr>
              <a:t>聚酰亚胺、聚酯薄膜</a:t>
            </a:r>
            <a:r>
              <a:rPr lang="zh-CN" altLang="en-US" dirty="0">
                <a:latin typeface="宋体" pitchFamily="2" charset="-122"/>
                <a:ea typeface="宋体" pitchFamily="2" charset="-122"/>
              </a:rPr>
              <a:t>等；</a:t>
            </a:r>
          </a:p>
          <a:p>
            <a:pPr eaLnBrk="1" hangingPunct="1"/>
            <a:r>
              <a:rPr lang="en-US" altLang="zh-CN" dirty="0">
                <a:latin typeface="宋体" pitchFamily="2" charset="-122"/>
                <a:ea typeface="宋体" pitchFamily="2" charset="-122"/>
              </a:rPr>
              <a:t>3.</a:t>
            </a:r>
            <a:r>
              <a:rPr lang="zh-CN" altLang="en-US" dirty="0">
                <a:latin typeface="宋体" pitchFamily="2" charset="-122"/>
                <a:ea typeface="宋体" pitchFamily="2" charset="-122"/>
              </a:rPr>
              <a:t>目前常用的电路板有单层、双面、四层板、六层板等。</a:t>
            </a:r>
          </a:p>
        </p:txBody>
      </p:sp>
      <p:sp>
        <p:nvSpPr>
          <p:cNvPr id="9222" name="Rectangle 34"/>
          <p:cNvSpPr>
            <a:spLocks noChangeArrowheads="1"/>
          </p:cNvSpPr>
          <p:nvPr/>
        </p:nvSpPr>
        <p:spPr bwMode="auto">
          <a:xfrm>
            <a:off x="468313" y="1412875"/>
            <a:ext cx="8135937" cy="6096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3200">
                <a:solidFill>
                  <a:srgbClr val="FF3300"/>
                </a:solidFill>
                <a:latin typeface="宋体" pitchFamily="2" charset="-122"/>
              </a:rPr>
              <a:t>印刷电路板</a:t>
            </a:r>
            <a:r>
              <a:rPr lang="zh-CN" altLang="en-US">
                <a:solidFill>
                  <a:srgbClr val="FF3300"/>
                </a:solidFill>
                <a:latin typeface="宋体" pitchFamily="2" charset="-122"/>
              </a:rPr>
              <a:t>（ </a:t>
            </a:r>
            <a:r>
              <a:rPr lang="en-US" altLang="zh-CN">
                <a:solidFill>
                  <a:srgbClr val="FF3300"/>
                </a:solidFill>
                <a:latin typeface="宋体" pitchFamily="2" charset="-122"/>
              </a:rPr>
              <a:t>Printed Circuit Board, PCB </a:t>
            </a:r>
            <a:r>
              <a:rPr lang="zh-CN" altLang="en-US">
                <a:solidFill>
                  <a:srgbClr val="FF3300"/>
                </a:solidFill>
                <a:latin typeface="宋体" pitchFamily="2" charset="-122"/>
              </a:rPr>
              <a:t>）</a:t>
            </a:r>
          </a:p>
        </p:txBody>
      </p:sp>
      <p:sp>
        <p:nvSpPr>
          <p:cNvPr id="9223" name="Text Box 35"/>
          <p:cNvSpPr txBox="1">
            <a:spLocks noChangeArrowheads="1"/>
          </p:cNvSpPr>
          <p:nvPr/>
        </p:nvSpPr>
        <p:spPr bwMode="auto">
          <a:xfrm>
            <a:off x="539750" y="2411413"/>
            <a:ext cx="80422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r>
              <a:rPr lang="zh-CN" altLang="en-US">
                <a:latin typeface="宋体" pitchFamily="2" charset="-122"/>
                <a:ea typeface="宋体" pitchFamily="2" charset="-122"/>
              </a:rPr>
              <a:t>作用：安装、固定支撑各个实际电路元器件并利用</a:t>
            </a:r>
          </a:p>
          <a:p>
            <a:pPr eaLnBrk="1" hangingPunct="1"/>
            <a:r>
              <a:rPr lang="zh-CN" altLang="en-US">
                <a:latin typeface="宋体" pitchFamily="2" charset="-122"/>
                <a:ea typeface="宋体" pitchFamily="2" charset="-122"/>
              </a:rPr>
              <a:t>铜箔走线将各种元器件联接起来形成电流通路。</a:t>
            </a:r>
          </a:p>
        </p:txBody>
      </p:sp>
      <p:sp>
        <p:nvSpPr>
          <p:cNvPr id="9224" name="Text Box 17"/>
          <p:cNvSpPr txBox="1">
            <a:spLocks noChangeArrowheads="1"/>
          </p:cNvSpPr>
          <p:nvPr/>
        </p:nvSpPr>
        <p:spPr bwMode="auto">
          <a:xfrm>
            <a:off x="4500563" y="357188"/>
            <a:ext cx="4643437" cy="579437"/>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200">
                <a:latin typeface="宋体" pitchFamily="2" charset="-122"/>
                <a:ea typeface="宋体" pitchFamily="2" charset="-122"/>
              </a:rPr>
              <a:t>印刷电路板的基本知识</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858" name="Group 2"/>
          <p:cNvGrpSpPr>
            <a:grpSpLocks/>
          </p:cNvGrpSpPr>
          <p:nvPr/>
        </p:nvGrpSpPr>
        <p:grpSpPr bwMode="auto">
          <a:xfrm>
            <a:off x="152400" y="76200"/>
            <a:ext cx="8839200" cy="1066800"/>
            <a:chOff x="-8" y="59"/>
            <a:chExt cx="5760" cy="1057"/>
          </a:xfrm>
        </p:grpSpPr>
        <p:sp>
          <p:nvSpPr>
            <p:cNvPr id="96259"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p>
          </p:txBody>
        </p:sp>
        <p:sp>
          <p:nvSpPr>
            <p:cNvPr id="96260"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p>
          </p:txBody>
        </p:sp>
        <p:grpSp>
          <p:nvGrpSpPr>
            <p:cNvPr id="121861" name="Group 5"/>
            <p:cNvGrpSpPr>
              <a:grpSpLocks/>
            </p:cNvGrpSpPr>
            <p:nvPr/>
          </p:nvGrpSpPr>
          <p:grpSpPr bwMode="auto">
            <a:xfrm>
              <a:off x="-8" y="59"/>
              <a:ext cx="833" cy="990"/>
              <a:chOff x="-8" y="59"/>
              <a:chExt cx="833" cy="990"/>
            </a:xfrm>
          </p:grpSpPr>
          <p:sp>
            <p:nvSpPr>
              <p:cNvPr id="121862"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121863"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121864"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121865"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grpSp>
      </p:grpSp>
      <p:sp>
        <p:nvSpPr>
          <p:cNvPr id="121866" name="Rectangle 12"/>
          <p:cNvSpPr>
            <a:spLocks noChangeArrowheads="1"/>
          </p:cNvSpPr>
          <p:nvPr/>
        </p:nvSpPr>
        <p:spPr bwMode="auto">
          <a:xfrm>
            <a:off x="684213" y="1217613"/>
            <a:ext cx="25082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lgn="l"/>
            <a:r>
              <a:rPr lang="zh-CN" altLang="en-US"/>
              <a:t>⑽</a:t>
            </a:r>
            <a:r>
              <a:rPr lang="en-US" altLang="zh-CN">
                <a:latin typeface="宋体" pitchFamily="2" charset="-122"/>
              </a:rPr>
              <a:t>PCB</a:t>
            </a:r>
            <a:r>
              <a:rPr lang="zh-CN" altLang="en-US">
                <a:latin typeface="宋体" pitchFamily="2" charset="-122"/>
              </a:rPr>
              <a:t>后续处理</a:t>
            </a:r>
          </a:p>
        </p:txBody>
      </p:sp>
      <p:pic>
        <p:nvPicPr>
          <p:cNvPr id="121867"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700213"/>
            <a:ext cx="4638675" cy="5041900"/>
          </a:xfrm>
          <a:prstGeom prst="rect">
            <a:avLst/>
          </a:prstGeom>
          <a:noFill/>
          <a:extLst>
            <a:ext uri="{909E8E84-426E-40DD-AFC4-6F175D3DCCD1}">
              <a14:hiddenFill xmlns:a14="http://schemas.microsoft.com/office/drawing/2010/main">
                <a:solidFill>
                  <a:srgbClr val="FFFFFF"/>
                </a:solidFill>
              </a14:hiddenFill>
            </a:ext>
          </a:extLst>
        </p:spPr>
      </p:pic>
      <p:grpSp>
        <p:nvGrpSpPr>
          <p:cNvPr id="121868" name="Group 12"/>
          <p:cNvGrpSpPr>
            <a:grpSpLocks/>
          </p:cNvGrpSpPr>
          <p:nvPr/>
        </p:nvGrpSpPr>
        <p:grpSpPr bwMode="auto">
          <a:xfrm>
            <a:off x="5364163" y="1700213"/>
            <a:ext cx="3362325" cy="2257425"/>
            <a:chOff x="3379" y="1071"/>
            <a:chExt cx="2118" cy="1422"/>
          </a:xfrm>
        </p:grpSpPr>
        <p:pic>
          <p:nvPicPr>
            <p:cNvPr id="121869"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9" y="1071"/>
              <a:ext cx="2118" cy="1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pic>
        <p:sp>
          <p:nvSpPr>
            <p:cNvPr id="121870" name="Line 17"/>
            <p:cNvSpPr>
              <a:spLocks noChangeShapeType="1"/>
            </p:cNvSpPr>
            <p:nvPr/>
          </p:nvSpPr>
          <p:spPr bwMode="auto">
            <a:xfrm rot="5400000" flipV="1">
              <a:off x="4400" y="2239"/>
              <a:ext cx="0" cy="2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21871" name="Text Box 15"/>
          <p:cNvSpPr txBox="1">
            <a:spLocks noChangeArrowheads="1"/>
          </p:cNvSpPr>
          <p:nvPr/>
        </p:nvSpPr>
        <p:spPr bwMode="auto">
          <a:xfrm>
            <a:off x="5916613" y="4360863"/>
            <a:ext cx="2327275" cy="1373187"/>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r>
              <a:rPr lang="en-US" altLang="zh-CN"/>
              <a:t>A</a:t>
            </a:r>
            <a:r>
              <a:rPr lang="zh-CN" altLang="en-US"/>
              <a:t>：加泪滴</a:t>
            </a:r>
          </a:p>
          <a:p>
            <a:r>
              <a:rPr lang="zh-CN" altLang="en-US">
                <a:solidFill>
                  <a:srgbClr val="FF3300"/>
                </a:solidFill>
              </a:rPr>
              <a:t>修改布线之前</a:t>
            </a:r>
          </a:p>
          <a:p>
            <a:r>
              <a:rPr lang="zh-CN" altLang="en-US">
                <a:solidFill>
                  <a:srgbClr val="FF3300"/>
                </a:solidFill>
              </a:rPr>
              <a:t>要先删除泪滴</a:t>
            </a:r>
          </a:p>
        </p:txBody>
      </p:sp>
      <p:sp>
        <p:nvSpPr>
          <p:cNvPr id="121872" name="Text Box 13"/>
          <p:cNvSpPr txBox="1">
            <a:spLocks noChangeArrowheads="1"/>
          </p:cNvSpPr>
          <p:nvPr/>
        </p:nvSpPr>
        <p:spPr bwMode="auto">
          <a:xfrm>
            <a:off x="5364163" y="333375"/>
            <a:ext cx="3784600"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电路板设计流程</a:t>
            </a:r>
          </a:p>
        </p:txBody>
      </p:sp>
      <p:sp>
        <p:nvSpPr>
          <p:cNvPr id="121873"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522" name="Group 2"/>
          <p:cNvGrpSpPr>
            <a:grpSpLocks/>
          </p:cNvGrpSpPr>
          <p:nvPr/>
        </p:nvGrpSpPr>
        <p:grpSpPr bwMode="auto">
          <a:xfrm>
            <a:off x="152400" y="76200"/>
            <a:ext cx="8839200" cy="1066800"/>
            <a:chOff x="-8" y="59"/>
            <a:chExt cx="5760" cy="1057"/>
          </a:xfrm>
        </p:grpSpPr>
        <p:sp>
          <p:nvSpPr>
            <p:cNvPr id="96259"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p>
          </p:txBody>
        </p:sp>
        <p:sp>
          <p:nvSpPr>
            <p:cNvPr id="96260"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p>
          </p:txBody>
        </p:sp>
        <p:grpSp>
          <p:nvGrpSpPr>
            <p:cNvPr id="107525" name="Group 5"/>
            <p:cNvGrpSpPr>
              <a:grpSpLocks/>
            </p:cNvGrpSpPr>
            <p:nvPr/>
          </p:nvGrpSpPr>
          <p:grpSpPr bwMode="auto">
            <a:xfrm>
              <a:off x="-8" y="59"/>
              <a:ext cx="833" cy="990"/>
              <a:chOff x="-8" y="59"/>
              <a:chExt cx="833" cy="990"/>
            </a:xfrm>
          </p:grpSpPr>
          <p:sp>
            <p:nvSpPr>
              <p:cNvPr id="107526"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107527"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107528"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107529"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grpSp>
      </p:grpSp>
      <p:grpSp>
        <p:nvGrpSpPr>
          <p:cNvPr id="107538" name="Group 18"/>
          <p:cNvGrpSpPr>
            <a:grpSpLocks/>
          </p:cNvGrpSpPr>
          <p:nvPr/>
        </p:nvGrpSpPr>
        <p:grpSpPr bwMode="auto">
          <a:xfrm>
            <a:off x="468313" y="1844675"/>
            <a:ext cx="2400300" cy="604838"/>
            <a:chOff x="295" y="1298"/>
            <a:chExt cx="1512" cy="381"/>
          </a:xfrm>
        </p:grpSpPr>
        <p:pic>
          <p:nvPicPr>
            <p:cNvPr id="107532"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 y="1298"/>
              <a:ext cx="1512" cy="162"/>
            </a:xfrm>
            <a:prstGeom prst="rect">
              <a:avLst/>
            </a:prstGeom>
            <a:noFill/>
            <a:extLst>
              <a:ext uri="{909E8E84-426E-40DD-AFC4-6F175D3DCCD1}">
                <a14:hiddenFill xmlns:a14="http://schemas.microsoft.com/office/drawing/2010/main">
                  <a:solidFill>
                    <a:srgbClr val="FFFFFF"/>
                  </a:solidFill>
                </a14:hiddenFill>
              </a:ext>
            </a:extLst>
          </p:spPr>
        </p:pic>
        <p:sp>
          <p:nvSpPr>
            <p:cNvPr id="107533" name="Line 17"/>
            <p:cNvSpPr>
              <a:spLocks noChangeShapeType="1"/>
            </p:cNvSpPr>
            <p:nvPr/>
          </p:nvSpPr>
          <p:spPr bwMode="auto">
            <a:xfrm flipV="1">
              <a:off x="1383" y="1452"/>
              <a:ext cx="0" cy="2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07534" name="Text Box 14"/>
          <p:cNvSpPr txBox="1">
            <a:spLocks noChangeArrowheads="1"/>
          </p:cNvSpPr>
          <p:nvPr/>
        </p:nvSpPr>
        <p:spPr bwMode="auto">
          <a:xfrm>
            <a:off x="611188" y="1196975"/>
            <a:ext cx="1849437" cy="519113"/>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r>
              <a:rPr lang="en-US" altLang="zh-CN"/>
              <a:t>B</a:t>
            </a:r>
            <a:r>
              <a:rPr lang="zh-CN" altLang="en-US"/>
              <a:t>：铺铜网</a:t>
            </a:r>
          </a:p>
        </p:txBody>
      </p:sp>
      <p:grpSp>
        <p:nvGrpSpPr>
          <p:cNvPr id="107543" name="Group 23"/>
          <p:cNvGrpSpPr>
            <a:grpSpLocks/>
          </p:cNvGrpSpPr>
          <p:nvPr/>
        </p:nvGrpSpPr>
        <p:grpSpPr bwMode="auto">
          <a:xfrm>
            <a:off x="3840163" y="1268413"/>
            <a:ext cx="4692650" cy="4752975"/>
            <a:chOff x="2419" y="799"/>
            <a:chExt cx="2956" cy="2994"/>
          </a:xfrm>
        </p:grpSpPr>
        <p:pic>
          <p:nvPicPr>
            <p:cNvPr id="107535"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9" y="799"/>
              <a:ext cx="2956" cy="2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pic>
        <p:sp>
          <p:nvSpPr>
            <p:cNvPr id="107536" name="Line 17"/>
            <p:cNvSpPr>
              <a:spLocks noChangeShapeType="1"/>
            </p:cNvSpPr>
            <p:nvPr/>
          </p:nvSpPr>
          <p:spPr bwMode="auto">
            <a:xfrm rot="5400000" flipV="1">
              <a:off x="4944" y="2874"/>
              <a:ext cx="0" cy="2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7537" name="Line 17"/>
            <p:cNvSpPr>
              <a:spLocks noChangeShapeType="1"/>
            </p:cNvSpPr>
            <p:nvPr/>
          </p:nvSpPr>
          <p:spPr bwMode="auto">
            <a:xfrm rot="-5400000" flipH="1" flipV="1">
              <a:off x="4709" y="2569"/>
              <a:ext cx="0" cy="2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07539" name="Text Box 19"/>
          <p:cNvSpPr txBox="1">
            <a:spLocks noChangeArrowheads="1"/>
          </p:cNvSpPr>
          <p:nvPr/>
        </p:nvSpPr>
        <p:spPr bwMode="auto">
          <a:xfrm>
            <a:off x="107950" y="2411413"/>
            <a:ext cx="3398838" cy="94615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l"/>
            <a:r>
              <a:rPr lang="zh-CN" altLang="en-US"/>
              <a:t>单面板只要底层铺铜</a:t>
            </a:r>
          </a:p>
          <a:p>
            <a:pPr algn="l"/>
            <a:r>
              <a:rPr lang="zh-CN" altLang="en-US"/>
              <a:t>双面板铺顶层和底层</a:t>
            </a:r>
          </a:p>
        </p:txBody>
      </p:sp>
      <p:grpSp>
        <p:nvGrpSpPr>
          <p:cNvPr id="107544" name="Group 24"/>
          <p:cNvGrpSpPr>
            <a:grpSpLocks/>
          </p:cNvGrpSpPr>
          <p:nvPr/>
        </p:nvGrpSpPr>
        <p:grpSpPr bwMode="auto">
          <a:xfrm>
            <a:off x="395288" y="3673475"/>
            <a:ext cx="5141912" cy="3068638"/>
            <a:chOff x="249" y="2314"/>
            <a:chExt cx="3239" cy="1933"/>
          </a:xfrm>
        </p:grpSpPr>
        <p:pic>
          <p:nvPicPr>
            <p:cNvPr id="107540"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 y="2314"/>
              <a:ext cx="1902" cy="1842"/>
            </a:xfrm>
            <a:prstGeom prst="rect">
              <a:avLst/>
            </a:prstGeom>
            <a:noFill/>
            <a:extLst>
              <a:ext uri="{909E8E84-426E-40DD-AFC4-6F175D3DCCD1}">
                <a14:hiddenFill xmlns:a14="http://schemas.microsoft.com/office/drawing/2010/main">
                  <a:solidFill>
                    <a:srgbClr val="FFFFFF"/>
                  </a:solidFill>
                </a14:hiddenFill>
              </a:ext>
            </a:extLst>
          </p:spPr>
        </p:pic>
        <p:sp>
          <p:nvSpPr>
            <p:cNvPr id="107541" name="Text Box 21"/>
            <p:cNvSpPr txBox="1">
              <a:spLocks noChangeArrowheads="1"/>
            </p:cNvSpPr>
            <p:nvPr/>
          </p:nvSpPr>
          <p:spPr bwMode="auto">
            <a:xfrm>
              <a:off x="2472" y="3920"/>
              <a:ext cx="1016" cy="327"/>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l"/>
              <a:r>
                <a:rPr lang="zh-CN" altLang="en-US"/>
                <a:t>删除铜网</a:t>
              </a:r>
            </a:p>
          </p:txBody>
        </p:sp>
        <p:sp>
          <p:nvSpPr>
            <p:cNvPr id="107542" name="Line 17"/>
            <p:cNvSpPr>
              <a:spLocks noChangeShapeType="1"/>
            </p:cNvSpPr>
            <p:nvPr/>
          </p:nvSpPr>
          <p:spPr bwMode="auto">
            <a:xfrm rot="-5400000" flipH="1" flipV="1">
              <a:off x="2296" y="3969"/>
              <a:ext cx="0" cy="2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07545" name="Text Box 13"/>
          <p:cNvSpPr txBox="1">
            <a:spLocks noChangeArrowheads="1"/>
          </p:cNvSpPr>
          <p:nvPr/>
        </p:nvSpPr>
        <p:spPr bwMode="auto">
          <a:xfrm>
            <a:off x="5364163" y="333375"/>
            <a:ext cx="3784600"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电路板设计流程</a:t>
            </a:r>
          </a:p>
        </p:txBody>
      </p:sp>
      <p:sp>
        <p:nvSpPr>
          <p:cNvPr id="107546"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786" name="Group 2"/>
          <p:cNvGrpSpPr>
            <a:grpSpLocks/>
          </p:cNvGrpSpPr>
          <p:nvPr/>
        </p:nvGrpSpPr>
        <p:grpSpPr bwMode="auto">
          <a:xfrm>
            <a:off x="152400" y="76200"/>
            <a:ext cx="8839200" cy="1066800"/>
            <a:chOff x="-8" y="59"/>
            <a:chExt cx="5760" cy="1057"/>
          </a:xfrm>
        </p:grpSpPr>
        <p:sp>
          <p:nvSpPr>
            <p:cNvPr id="96259"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p>
          </p:txBody>
        </p:sp>
        <p:sp>
          <p:nvSpPr>
            <p:cNvPr id="96260"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p>
          </p:txBody>
        </p:sp>
        <p:grpSp>
          <p:nvGrpSpPr>
            <p:cNvPr id="118789" name="Group 5"/>
            <p:cNvGrpSpPr>
              <a:grpSpLocks/>
            </p:cNvGrpSpPr>
            <p:nvPr/>
          </p:nvGrpSpPr>
          <p:grpSpPr bwMode="auto">
            <a:xfrm>
              <a:off x="-8" y="59"/>
              <a:ext cx="833" cy="990"/>
              <a:chOff x="-8" y="59"/>
              <a:chExt cx="833" cy="990"/>
            </a:xfrm>
          </p:grpSpPr>
          <p:sp>
            <p:nvSpPr>
              <p:cNvPr id="118790"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118791"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118792"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sp>
            <p:nvSpPr>
              <p:cNvPr id="118793"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p>
            </p:txBody>
          </p:sp>
        </p:grpSp>
      </p:grpSp>
      <p:sp>
        <p:nvSpPr>
          <p:cNvPr id="118799" name="Text Box 15"/>
          <p:cNvSpPr txBox="1">
            <a:spLocks noChangeArrowheads="1"/>
          </p:cNvSpPr>
          <p:nvPr/>
        </p:nvSpPr>
        <p:spPr bwMode="auto">
          <a:xfrm>
            <a:off x="619125" y="1196975"/>
            <a:ext cx="2584450" cy="519113"/>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r>
              <a:rPr lang="en-US" altLang="zh-CN"/>
              <a:t>C</a:t>
            </a:r>
            <a:r>
              <a:rPr lang="zh-CN" altLang="en-US"/>
              <a:t>：放置字符串</a:t>
            </a:r>
          </a:p>
        </p:txBody>
      </p:sp>
      <p:grpSp>
        <p:nvGrpSpPr>
          <p:cNvPr id="118808" name="Group 24"/>
          <p:cNvGrpSpPr>
            <a:grpSpLocks/>
          </p:cNvGrpSpPr>
          <p:nvPr/>
        </p:nvGrpSpPr>
        <p:grpSpPr bwMode="auto">
          <a:xfrm>
            <a:off x="4787900" y="1341438"/>
            <a:ext cx="2286000" cy="647700"/>
            <a:chOff x="612" y="1117"/>
            <a:chExt cx="1440" cy="408"/>
          </a:xfrm>
        </p:grpSpPr>
        <p:sp>
          <p:nvSpPr>
            <p:cNvPr id="118802" name="Line 17"/>
            <p:cNvSpPr>
              <a:spLocks noChangeShapeType="1"/>
            </p:cNvSpPr>
            <p:nvPr/>
          </p:nvSpPr>
          <p:spPr bwMode="auto">
            <a:xfrm flipH="1" flipV="1">
              <a:off x="1837" y="1298"/>
              <a:ext cx="0" cy="2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118807" name="Picture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 y="1117"/>
              <a:ext cx="1440" cy="15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8814" name="Group 30"/>
          <p:cNvGrpSpPr>
            <a:grpSpLocks/>
          </p:cNvGrpSpPr>
          <p:nvPr/>
        </p:nvGrpSpPr>
        <p:grpSpPr bwMode="auto">
          <a:xfrm>
            <a:off x="2771775" y="1773238"/>
            <a:ext cx="3430588" cy="4795837"/>
            <a:chOff x="1746" y="1117"/>
            <a:chExt cx="2161" cy="3021"/>
          </a:xfrm>
        </p:grpSpPr>
        <p:pic>
          <p:nvPicPr>
            <p:cNvPr id="118809" name="Picture 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 y="1117"/>
              <a:ext cx="2161" cy="3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pic>
        <p:sp>
          <p:nvSpPr>
            <p:cNvPr id="118811" name="Line 17"/>
            <p:cNvSpPr>
              <a:spLocks noChangeShapeType="1"/>
            </p:cNvSpPr>
            <p:nvPr/>
          </p:nvSpPr>
          <p:spPr bwMode="auto">
            <a:xfrm rot="-5400000" flipH="1" flipV="1">
              <a:off x="2722" y="2149"/>
              <a:ext cx="0" cy="2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8812" name="Line 17"/>
            <p:cNvSpPr>
              <a:spLocks noChangeShapeType="1"/>
            </p:cNvSpPr>
            <p:nvPr/>
          </p:nvSpPr>
          <p:spPr bwMode="auto">
            <a:xfrm rot="-5400000" flipH="1" flipV="1">
              <a:off x="3221" y="2388"/>
              <a:ext cx="0" cy="2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8813" name="Line 17"/>
            <p:cNvSpPr>
              <a:spLocks noChangeShapeType="1"/>
            </p:cNvSpPr>
            <p:nvPr/>
          </p:nvSpPr>
          <p:spPr bwMode="auto">
            <a:xfrm rot="-5400000" flipH="1" flipV="1">
              <a:off x="2540" y="2920"/>
              <a:ext cx="0" cy="2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18815" name="Text Box 13"/>
          <p:cNvSpPr txBox="1">
            <a:spLocks noChangeArrowheads="1"/>
          </p:cNvSpPr>
          <p:nvPr/>
        </p:nvSpPr>
        <p:spPr bwMode="auto">
          <a:xfrm>
            <a:off x="5364163" y="333375"/>
            <a:ext cx="3784600"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电路板设计流程</a:t>
            </a:r>
          </a:p>
        </p:txBody>
      </p:sp>
      <p:sp>
        <p:nvSpPr>
          <p:cNvPr id="118816"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234" name="Group 2"/>
          <p:cNvGrpSpPr>
            <a:grpSpLocks/>
          </p:cNvGrpSpPr>
          <p:nvPr/>
        </p:nvGrpSpPr>
        <p:grpSpPr bwMode="auto">
          <a:xfrm>
            <a:off x="152400" y="76200"/>
            <a:ext cx="8839200" cy="1066800"/>
            <a:chOff x="-8" y="59"/>
            <a:chExt cx="5760" cy="1057"/>
          </a:xfrm>
        </p:grpSpPr>
        <p:sp>
          <p:nvSpPr>
            <p:cNvPr id="91139"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91140"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95237" name="Group 5"/>
            <p:cNvGrpSpPr>
              <a:grpSpLocks/>
            </p:cNvGrpSpPr>
            <p:nvPr/>
          </p:nvGrpSpPr>
          <p:grpSpPr bwMode="auto">
            <a:xfrm>
              <a:off x="-8" y="59"/>
              <a:ext cx="833" cy="990"/>
              <a:chOff x="-8" y="59"/>
              <a:chExt cx="833" cy="990"/>
            </a:xfrm>
          </p:grpSpPr>
          <p:sp>
            <p:nvSpPr>
              <p:cNvPr id="95238"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95239"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95240"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95241"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95244" name="Text Box 12"/>
          <p:cNvSpPr txBox="1">
            <a:spLocks noChangeArrowheads="1"/>
          </p:cNvSpPr>
          <p:nvPr/>
        </p:nvSpPr>
        <p:spPr bwMode="auto">
          <a:xfrm>
            <a:off x="766763" y="1231900"/>
            <a:ext cx="7158037" cy="519113"/>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r>
              <a:rPr lang="zh-CN" altLang="en-US">
                <a:latin typeface="宋体" pitchFamily="2" charset="-122"/>
              </a:rPr>
              <a:t>用向导建立</a:t>
            </a:r>
            <a:r>
              <a:rPr lang="en-US" altLang="zh-CN">
                <a:latin typeface="宋体" pitchFamily="2" charset="-122"/>
              </a:rPr>
              <a:t>PCB</a:t>
            </a:r>
            <a:r>
              <a:rPr lang="zh-CN" altLang="en-US">
                <a:latin typeface="宋体" pitchFamily="2" charset="-122"/>
              </a:rPr>
              <a:t>文件的方法（</a:t>
            </a:r>
            <a:r>
              <a:rPr lang="en-US" altLang="zh-CN">
                <a:latin typeface="宋体" pitchFamily="2" charset="-122"/>
              </a:rPr>
              <a:t>55mm×88mm</a:t>
            </a:r>
            <a:r>
              <a:rPr lang="zh-CN" altLang="en-US">
                <a:latin typeface="宋体" pitchFamily="2" charset="-122"/>
              </a:rPr>
              <a:t>）：</a:t>
            </a:r>
          </a:p>
        </p:txBody>
      </p:sp>
      <p:grpSp>
        <p:nvGrpSpPr>
          <p:cNvPr id="95264" name="Group 32"/>
          <p:cNvGrpSpPr>
            <a:grpSpLocks/>
          </p:cNvGrpSpPr>
          <p:nvPr/>
        </p:nvGrpSpPr>
        <p:grpSpPr bwMode="auto">
          <a:xfrm>
            <a:off x="395288" y="1911350"/>
            <a:ext cx="1152525" cy="2628900"/>
            <a:chOff x="249" y="1204"/>
            <a:chExt cx="726" cy="1656"/>
          </a:xfrm>
        </p:grpSpPr>
        <p:pic>
          <p:nvPicPr>
            <p:cNvPr id="95245"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 y="1204"/>
              <a:ext cx="726" cy="1656"/>
            </a:xfrm>
            <a:prstGeom prst="rect">
              <a:avLst/>
            </a:prstGeom>
            <a:noFill/>
            <a:extLst>
              <a:ext uri="{909E8E84-426E-40DD-AFC4-6F175D3DCCD1}">
                <a14:hiddenFill xmlns:a14="http://schemas.microsoft.com/office/drawing/2010/main">
                  <a:solidFill>
                    <a:srgbClr val="FFFFFF"/>
                  </a:solidFill>
                </a14:hiddenFill>
              </a:ext>
            </a:extLst>
          </p:spPr>
        </p:pic>
        <p:sp>
          <p:nvSpPr>
            <p:cNvPr id="95246" name="Line 17"/>
            <p:cNvSpPr>
              <a:spLocks noChangeShapeType="1"/>
            </p:cNvSpPr>
            <p:nvPr/>
          </p:nvSpPr>
          <p:spPr bwMode="auto">
            <a:xfrm rot="16200000" flipV="1">
              <a:off x="499" y="1646"/>
              <a:ext cx="0" cy="2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95265" name="Group 33"/>
          <p:cNvGrpSpPr>
            <a:grpSpLocks/>
          </p:cNvGrpSpPr>
          <p:nvPr/>
        </p:nvGrpSpPr>
        <p:grpSpPr bwMode="auto">
          <a:xfrm>
            <a:off x="1763713" y="1911350"/>
            <a:ext cx="3543300" cy="4181475"/>
            <a:chOff x="1111" y="1204"/>
            <a:chExt cx="2232" cy="2634"/>
          </a:xfrm>
        </p:grpSpPr>
        <p:pic>
          <p:nvPicPr>
            <p:cNvPr id="95248"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 y="1204"/>
              <a:ext cx="2232" cy="2634"/>
            </a:xfrm>
            <a:prstGeom prst="rect">
              <a:avLst/>
            </a:prstGeom>
            <a:noFill/>
            <a:extLst>
              <a:ext uri="{909E8E84-426E-40DD-AFC4-6F175D3DCCD1}">
                <a14:hiddenFill xmlns:a14="http://schemas.microsoft.com/office/drawing/2010/main">
                  <a:solidFill>
                    <a:srgbClr val="FFFFFF"/>
                  </a:solidFill>
                </a14:hiddenFill>
              </a:ext>
            </a:extLst>
          </p:spPr>
        </p:pic>
        <p:sp>
          <p:nvSpPr>
            <p:cNvPr id="95249" name="Line 17"/>
            <p:cNvSpPr>
              <a:spLocks noChangeShapeType="1"/>
            </p:cNvSpPr>
            <p:nvPr/>
          </p:nvSpPr>
          <p:spPr bwMode="auto">
            <a:xfrm rot="16200000" flipV="1">
              <a:off x="2314" y="3676"/>
              <a:ext cx="0" cy="2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95266" name="Group 34"/>
          <p:cNvGrpSpPr>
            <a:grpSpLocks/>
          </p:cNvGrpSpPr>
          <p:nvPr/>
        </p:nvGrpSpPr>
        <p:grpSpPr bwMode="auto">
          <a:xfrm>
            <a:off x="5580063" y="1916113"/>
            <a:ext cx="3114675" cy="381000"/>
            <a:chOff x="3515" y="1207"/>
            <a:chExt cx="1962" cy="240"/>
          </a:xfrm>
        </p:grpSpPr>
        <p:pic>
          <p:nvPicPr>
            <p:cNvPr id="95251"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5" y="1207"/>
              <a:ext cx="1962" cy="240"/>
            </a:xfrm>
            <a:prstGeom prst="rect">
              <a:avLst/>
            </a:prstGeom>
            <a:noFill/>
            <a:extLst>
              <a:ext uri="{909E8E84-426E-40DD-AFC4-6F175D3DCCD1}">
                <a14:hiddenFill xmlns:a14="http://schemas.microsoft.com/office/drawing/2010/main">
                  <a:solidFill>
                    <a:srgbClr val="FFFFFF"/>
                  </a:solidFill>
                </a14:hiddenFill>
              </a:ext>
            </a:extLst>
          </p:spPr>
        </p:pic>
        <p:sp>
          <p:nvSpPr>
            <p:cNvPr id="95255" name="Line 17"/>
            <p:cNvSpPr>
              <a:spLocks noChangeShapeType="1"/>
            </p:cNvSpPr>
            <p:nvPr/>
          </p:nvSpPr>
          <p:spPr bwMode="auto">
            <a:xfrm rot="16200000" flipV="1">
              <a:off x="5035" y="1230"/>
              <a:ext cx="0" cy="2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95267" name="Group 35"/>
          <p:cNvGrpSpPr>
            <a:grpSpLocks/>
          </p:cNvGrpSpPr>
          <p:nvPr/>
        </p:nvGrpSpPr>
        <p:grpSpPr bwMode="auto">
          <a:xfrm>
            <a:off x="5580063" y="3141663"/>
            <a:ext cx="3162300" cy="657225"/>
            <a:chOff x="3515" y="1979"/>
            <a:chExt cx="1992" cy="414"/>
          </a:xfrm>
        </p:grpSpPr>
        <p:pic>
          <p:nvPicPr>
            <p:cNvPr id="95252" name="Picture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5" y="1979"/>
              <a:ext cx="1992" cy="414"/>
            </a:xfrm>
            <a:prstGeom prst="rect">
              <a:avLst/>
            </a:prstGeom>
            <a:noFill/>
            <a:extLst>
              <a:ext uri="{909E8E84-426E-40DD-AFC4-6F175D3DCCD1}">
                <a14:hiddenFill xmlns:a14="http://schemas.microsoft.com/office/drawing/2010/main">
                  <a:solidFill>
                    <a:srgbClr val="FFFFFF"/>
                  </a:solidFill>
                </a14:hiddenFill>
              </a:ext>
            </a:extLst>
          </p:spPr>
        </p:pic>
        <p:sp>
          <p:nvSpPr>
            <p:cNvPr id="95256" name="Line 17"/>
            <p:cNvSpPr>
              <a:spLocks noChangeShapeType="1"/>
            </p:cNvSpPr>
            <p:nvPr/>
          </p:nvSpPr>
          <p:spPr bwMode="auto">
            <a:xfrm rot="16200000" flipV="1">
              <a:off x="4083" y="2227"/>
              <a:ext cx="0" cy="2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95268" name="Group 36"/>
          <p:cNvGrpSpPr>
            <a:grpSpLocks/>
          </p:cNvGrpSpPr>
          <p:nvPr/>
        </p:nvGrpSpPr>
        <p:grpSpPr bwMode="auto">
          <a:xfrm>
            <a:off x="5580063" y="5013325"/>
            <a:ext cx="3114675" cy="381000"/>
            <a:chOff x="3515" y="3158"/>
            <a:chExt cx="1962" cy="240"/>
          </a:xfrm>
        </p:grpSpPr>
        <p:pic>
          <p:nvPicPr>
            <p:cNvPr id="95258"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5" y="3158"/>
              <a:ext cx="1962" cy="240"/>
            </a:xfrm>
            <a:prstGeom prst="rect">
              <a:avLst/>
            </a:prstGeom>
            <a:noFill/>
            <a:extLst>
              <a:ext uri="{909E8E84-426E-40DD-AFC4-6F175D3DCCD1}">
                <a14:hiddenFill xmlns:a14="http://schemas.microsoft.com/office/drawing/2010/main">
                  <a:solidFill>
                    <a:srgbClr val="FFFFFF"/>
                  </a:solidFill>
                </a14:hiddenFill>
              </a:ext>
            </a:extLst>
          </p:spPr>
        </p:pic>
        <p:sp>
          <p:nvSpPr>
            <p:cNvPr id="95259" name="Line 17"/>
            <p:cNvSpPr>
              <a:spLocks noChangeShapeType="1"/>
            </p:cNvSpPr>
            <p:nvPr/>
          </p:nvSpPr>
          <p:spPr bwMode="auto">
            <a:xfrm rot="16200000" flipV="1">
              <a:off x="5035" y="3168"/>
              <a:ext cx="0" cy="2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95260" name="Line 28"/>
          <p:cNvSpPr>
            <a:spLocks noChangeShapeType="1"/>
          </p:cNvSpPr>
          <p:nvPr/>
        </p:nvSpPr>
        <p:spPr bwMode="auto">
          <a:xfrm>
            <a:off x="1547813" y="3284538"/>
            <a:ext cx="215900" cy="0"/>
          </a:xfrm>
          <a:prstGeom prst="line">
            <a:avLst/>
          </a:prstGeom>
          <a:noFill/>
          <a:ln w="25400">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sp>
        <p:nvSpPr>
          <p:cNvPr id="95261" name="Line 29"/>
          <p:cNvSpPr>
            <a:spLocks noChangeShapeType="1"/>
          </p:cNvSpPr>
          <p:nvPr/>
        </p:nvSpPr>
        <p:spPr bwMode="auto">
          <a:xfrm>
            <a:off x="5292725" y="2133600"/>
            <a:ext cx="287338" cy="0"/>
          </a:xfrm>
          <a:prstGeom prst="line">
            <a:avLst/>
          </a:prstGeom>
          <a:noFill/>
          <a:ln w="25400">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sp>
        <p:nvSpPr>
          <p:cNvPr id="95262" name="Line 30"/>
          <p:cNvSpPr>
            <a:spLocks noChangeShapeType="1"/>
          </p:cNvSpPr>
          <p:nvPr/>
        </p:nvSpPr>
        <p:spPr bwMode="auto">
          <a:xfrm rot="5400000">
            <a:off x="6588125" y="2709863"/>
            <a:ext cx="863600" cy="0"/>
          </a:xfrm>
          <a:prstGeom prst="line">
            <a:avLst/>
          </a:prstGeom>
          <a:noFill/>
          <a:ln w="25400">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sp>
        <p:nvSpPr>
          <p:cNvPr id="95263" name="Line 31"/>
          <p:cNvSpPr>
            <a:spLocks noChangeShapeType="1"/>
          </p:cNvSpPr>
          <p:nvPr/>
        </p:nvSpPr>
        <p:spPr bwMode="auto">
          <a:xfrm rot="5400000">
            <a:off x="6407944" y="4401344"/>
            <a:ext cx="1223962" cy="0"/>
          </a:xfrm>
          <a:prstGeom prst="line">
            <a:avLst/>
          </a:prstGeom>
          <a:noFill/>
          <a:ln w="25400">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sp>
        <p:nvSpPr>
          <p:cNvPr id="95269" name="Line 37"/>
          <p:cNvSpPr>
            <a:spLocks noChangeShapeType="1"/>
          </p:cNvSpPr>
          <p:nvPr/>
        </p:nvSpPr>
        <p:spPr bwMode="auto">
          <a:xfrm rot="5400000">
            <a:off x="6731794" y="5661819"/>
            <a:ext cx="576262" cy="0"/>
          </a:xfrm>
          <a:prstGeom prst="line">
            <a:avLst/>
          </a:prstGeom>
          <a:noFill/>
          <a:ln w="25400">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zh-CN" altLang="en-US"/>
          </a:p>
        </p:txBody>
      </p:sp>
      <p:sp>
        <p:nvSpPr>
          <p:cNvPr id="95270" name="Text Box 13"/>
          <p:cNvSpPr txBox="1">
            <a:spLocks noChangeArrowheads="1"/>
          </p:cNvSpPr>
          <p:nvPr/>
        </p:nvSpPr>
        <p:spPr bwMode="auto">
          <a:xfrm>
            <a:off x="5940425" y="333375"/>
            <a:ext cx="3208338"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向导建立</a:t>
            </a:r>
            <a:r>
              <a:rPr lang="en-US" altLang="zh-CN" sz="3600">
                <a:latin typeface="宋体" pitchFamily="2" charset="-122"/>
                <a:ea typeface="宋体" pitchFamily="2" charset="-122"/>
              </a:rPr>
              <a:t>PCB</a:t>
            </a:r>
          </a:p>
        </p:txBody>
      </p:sp>
      <p:sp>
        <p:nvSpPr>
          <p:cNvPr id="95271"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258" name="Group 2"/>
          <p:cNvGrpSpPr>
            <a:grpSpLocks/>
          </p:cNvGrpSpPr>
          <p:nvPr/>
        </p:nvGrpSpPr>
        <p:grpSpPr bwMode="auto">
          <a:xfrm>
            <a:off x="152400" y="76200"/>
            <a:ext cx="8839200" cy="1066800"/>
            <a:chOff x="-8" y="59"/>
            <a:chExt cx="5760" cy="1057"/>
          </a:xfrm>
        </p:grpSpPr>
        <p:sp>
          <p:nvSpPr>
            <p:cNvPr id="97283"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97284"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96261" name="Group 5"/>
            <p:cNvGrpSpPr>
              <a:grpSpLocks/>
            </p:cNvGrpSpPr>
            <p:nvPr/>
          </p:nvGrpSpPr>
          <p:grpSpPr bwMode="auto">
            <a:xfrm>
              <a:off x="-8" y="59"/>
              <a:ext cx="833" cy="990"/>
              <a:chOff x="-8" y="59"/>
              <a:chExt cx="833" cy="990"/>
            </a:xfrm>
          </p:grpSpPr>
          <p:sp>
            <p:nvSpPr>
              <p:cNvPr id="96262"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96263"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96264"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96265"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96268" name="Rectangle 17" descr="Rectangle: Click to edit Master text styles&#10;Second level&#10;Third level&#10;Fourth level&#10;Fifth level"/>
          <p:cNvSpPr>
            <a:spLocks noChangeArrowheads="1"/>
          </p:cNvSpPr>
          <p:nvPr/>
        </p:nvSpPr>
        <p:spPr bwMode="auto">
          <a:xfrm>
            <a:off x="539750" y="1844675"/>
            <a:ext cx="8424863" cy="482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09600" indent="-609600" algn="l">
              <a:spcBef>
                <a:spcPct val="20000"/>
              </a:spcBef>
              <a:buFontTx/>
              <a:buChar char="•"/>
            </a:pPr>
            <a:r>
              <a:rPr lang="zh-CN" altLang="en-US">
                <a:latin typeface="宋体" pitchFamily="2" charset="-122"/>
              </a:rPr>
              <a:t>电路板的尺寸：长宽以</a:t>
            </a:r>
            <a:r>
              <a:rPr lang="en-US" altLang="zh-CN">
                <a:latin typeface="宋体" pitchFamily="2" charset="-122"/>
              </a:rPr>
              <a:t>3</a:t>
            </a:r>
            <a:r>
              <a:rPr lang="zh-CN" altLang="en-US">
                <a:latin typeface="宋体" pitchFamily="2" charset="-122"/>
              </a:rPr>
              <a:t>：</a:t>
            </a:r>
            <a:r>
              <a:rPr lang="en-US" altLang="zh-CN">
                <a:latin typeface="宋体" pitchFamily="2" charset="-122"/>
              </a:rPr>
              <a:t>2</a:t>
            </a:r>
            <a:r>
              <a:rPr lang="zh-CN" altLang="en-US">
                <a:latin typeface="宋体" pitchFamily="2" charset="-122"/>
              </a:rPr>
              <a:t>或</a:t>
            </a:r>
            <a:r>
              <a:rPr lang="en-US" altLang="zh-CN">
                <a:latin typeface="宋体" pitchFamily="2" charset="-122"/>
              </a:rPr>
              <a:t>4</a:t>
            </a:r>
            <a:r>
              <a:rPr lang="zh-CN" altLang="en-US">
                <a:latin typeface="宋体" pitchFamily="2" charset="-122"/>
              </a:rPr>
              <a:t>：</a:t>
            </a:r>
            <a:r>
              <a:rPr lang="en-US" altLang="zh-CN">
                <a:latin typeface="宋体" pitchFamily="2" charset="-122"/>
              </a:rPr>
              <a:t>3</a:t>
            </a:r>
            <a:r>
              <a:rPr lang="zh-CN" altLang="en-US">
                <a:latin typeface="宋体" pitchFamily="2" charset="-122"/>
              </a:rPr>
              <a:t>为最佳。当大于</a:t>
            </a:r>
            <a:r>
              <a:rPr lang="en-US" altLang="zh-CN">
                <a:latin typeface="宋体" pitchFamily="2" charset="-122"/>
              </a:rPr>
              <a:t>200mm</a:t>
            </a:r>
            <a:r>
              <a:rPr lang="zh-CN" altLang="en-US">
                <a:latin typeface="宋体" pitchFamily="2" charset="-122"/>
              </a:rPr>
              <a:t>长和</a:t>
            </a:r>
            <a:r>
              <a:rPr lang="en-US" altLang="zh-CN">
                <a:latin typeface="宋体" pitchFamily="2" charset="-122"/>
              </a:rPr>
              <a:t>150mm</a:t>
            </a:r>
            <a:r>
              <a:rPr lang="zh-CN" altLang="en-US">
                <a:latin typeface="宋体" pitchFamily="2" charset="-122"/>
              </a:rPr>
              <a:t>宽时，考虑强度。</a:t>
            </a:r>
          </a:p>
          <a:p>
            <a:pPr marL="609600" indent="-609600" algn="l">
              <a:spcBef>
                <a:spcPct val="20000"/>
              </a:spcBef>
              <a:buFontTx/>
              <a:buChar char="•"/>
            </a:pPr>
            <a:r>
              <a:rPr lang="zh-CN" altLang="en-US">
                <a:latin typeface="宋体" pitchFamily="2" charset="-122"/>
              </a:rPr>
              <a:t>高频元器件之间的连线越短越好，隶属于输入或输出电路的元器件之间的距离越远越好。</a:t>
            </a:r>
          </a:p>
          <a:p>
            <a:pPr marL="609600" indent="-609600" algn="l">
              <a:spcBef>
                <a:spcPct val="20000"/>
              </a:spcBef>
              <a:buFontTx/>
              <a:buChar char="•"/>
            </a:pPr>
            <a:r>
              <a:rPr lang="zh-CN" altLang="en-US">
                <a:latin typeface="宋体" pitchFamily="2" charset="-122"/>
              </a:rPr>
              <a:t>具有高电位差的元器件应加大与其它连线之间的距离。一般</a:t>
            </a:r>
            <a:r>
              <a:rPr lang="en-US" altLang="zh-CN">
                <a:latin typeface="宋体" pitchFamily="2" charset="-122"/>
              </a:rPr>
              <a:t>200V/mm</a:t>
            </a:r>
            <a:r>
              <a:rPr lang="zh-CN" altLang="en-US">
                <a:latin typeface="宋体" pitchFamily="2" charset="-122"/>
              </a:rPr>
              <a:t>比较合适。</a:t>
            </a:r>
          </a:p>
          <a:p>
            <a:pPr marL="609600" indent="-609600" algn="l">
              <a:spcBef>
                <a:spcPct val="20000"/>
              </a:spcBef>
              <a:buFontTx/>
              <a:buChar char="•"/>
            </a:pPr>
            <a:r>
              <a:rPr lang="zh-CN" altLang="en-US">
                <a:latin typeface="宋体" pitchFamily="2" charset="-122"/>
              </a:rPr>
              <a:t>发热元器件应该远离热敏元器件。</a:t>
            </a:r>
          </a:p>
          <a:p>
            <a:pPr marL="609600" indent="-609600" algn="l">
              <a:spcBef>
                <a:spcPct val="20000"/>
              </a:spcBef>
              <a:buFontTx/>
              <a:buChar char="•"/>
            </a:pPr>
            <a:r>
              <a:rPr lang="zh-CN" altLang="en-US">
                <a:latin typeface="宋体" pitchFamily="2" charset="-122"/>
              </a:rPr>
              <a:t>可以调节的元器件应该注意位置，应该放在比较容易调节的地方，要与整机的面板一致。</a:t>
            </a:r>
          </a:p>
          <a:p>
            <a:pPr marL="609600" indent="-609600" algn="l">
              <a:spcBef>
                <a:spcPct val="20000"/>
              </a:spcBef>
              <a:buFontTx/>
              <a:buChar char="•"/>
            </a:pPr>
            <a:r>
              <a:rPr lang="zh-CN" altLang="en-US">
                <a:latin typeface="宋体" pitchFamily="2" charset="-122"/>
              </a:rPr>
              <a:t>太重或发热量多的元器件不宜安装在电路板上。</a:t>
            </a:r>
          </a:p>
        </p:txBody>
      </p:sp>
      <p:sp>
        <p:nvSpPr>
          <p:cNvPr id="96269" name="Rectangle 18"/>
          <p:cNvSpPr>
            <a:spLocks noChangeArrowheads="1"/>
          </p:cNvSpPr>
          <p:nvPr/>
        </p:nvSpPr>
        <p:spPr bwMode="auto">
          <a:xfrm>
            <a:off x="684213" y="1217613"/>
            <a:ext cx="51847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lgn="l"/>
            <a:r>
              <a:rPr lang="zh-CN" altLang="en-US"/>
              <a:t>⑴</a:t>
            </a:r>
            <a:r>
              <a:rPr lang="zh-CN" altLang="en-US">
                <a:solidFill>
                  <a:srgbClr val="FF3300"/>
                </a:solidFill>
                <a:latin typeface="宋体" pitchFamily="2" charset="-122"/>
              </a:rPr>
              <a:t>对于电路板和元器件的要求：</a:t>
            </a:r>
          </a:p>
        </p:txBody>
      </p:sp>
      <p:sp>
        <p:nvSpPr>
          <p:cNvPr id="96270" name="Text Box 13"/>
          <p:cNvSpPr txBox="1">
            <a:spLocks noChangeArrowheads="1"/>
          </p:cNvSpPr>
          <p:nvPr/>
        </p:nvSpPr>
        <p:spPr bwMode="auto">
          <a:xfrm>
            <a:off x="4356100" y="333375"/>
            <a:ext cx="4792663"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元件布局和走线原则</a:t>
            </a:r>
            <a:endParaRPr lang="en-US" altLang="zh-CN" sz="3600">
              <a:latin typeface="宋体" pitchFamily="2" charset="-122"/>
              <a:ea typeface="宋体" pitchFamily="2" charset="-122"/>
            </a:endParaRPr>
          </a:p>
        </p:txBody>
      </p:sp>
      <p:sp>
        <p:nvSpPr>
          <p:cNvPr id="96271"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490" name="Group 2"/>
          <p:cNvGrpSpPr>
            <a:grpSpLocks/>
          </p:cNvGrpSpPr>
          <p:nvPr/>
        </p:nvGrpSpPr>
        <p:grpSpPr bwMode="auto">
          <a:xfrm>
            <a:off x="152400" y="76200"/>
            <a:ext cx="8839200" cy="1066800"/>
            <a:chOff x="-8" y="59"/>
            <a:chExt cx="5760" cy="1057"/>
          </a:xfrm>
        </p:grpSpPr>
        <p:sp>
          <p:nvSpPr>
            <p:cNvPr id="98307"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98308"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63497" name="Group 5"/>
            <p:cNvGrpSpPr>
              <a:grpSpLocks/>
            </p:cNvGrpSpPr>
            <p:nvPr/>
          </p:nvGrpSpPr>
          <p:grpSpPr bwMode="auto">
            <a:xfrm>
              <a:off x="-8" y="59"/>
              <a:ext cx="833" cy="990"/>
              <a:chOff x="-8" y="59"/>
              <a:chExt cx="833" cy="990"/>
            </a:xfrm>
          </p:grpSpPr>
          <p:sp>
            <p:nvSpPr>
              <p:cNvPr id="63498"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63499"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63500"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63501"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63493" name="Rectangle 13"/>
          <p:cNvSpPr>
            <a:spLocks noChangeArrowheads="1"/>
          </p:cNvSpPr>
          <p:nvPr/>
        </p:nvSpPr>
        <p:spPr bwMode="auto">
          <a:xfrm>
            <a:off x="684213" y="1217613"/>
            <a:ext cx="3756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lgn="l"/>
            <a:r>
              <a:rPr lang="zh-CN" altLang="en-US"/>
              <a:t>⑵</a:t>
            </a:r>
            <a:r>
              <a:rPr lang="zh-CN" altLang="en-US">
                <a:solidFill>
                  <a:srgbClr val="FF3300"/>
                </a:solidFill>
                <a:latin typeface="宋体" pitchFamily="2" charset="-122"/>
              </a:rPr>
              <a:t>按照电路功能布局：</a:t>
            </a:r>
          </a:p>
        </p:txBody>
      </p:sp>
      <p:sp>
        <p:nvSpPr>
          <p:cNvPr id="63494" name="Rectangle 14" descr="Rectangle: Click to edit Master text styles&#10;Second level&#10;Third level&#10;Fourth level&#10;Fifth level"/>
          <p:cNvSpPr>
            <a:spLocks noChangeArrowheads="1"/>
          </p:cNvSpPr>
          <p:nvPr/>
        </p:nvSpPr>
        <p:spPr bwMode="auto">
          <a:xfrm>
            <a:off x="755650" y="1844675"/>
            <a:ext cx="7772400" cy="410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09600" indent="-609600" algn="l">
              <a:spcBef>
                <a:spcPct val="20000"/>
              </a:spcBef>
              <a:buFontTx/>
              <a:buChar char="•"/>
            </a:pPr>
            <a:r>
              <a:rPr lang="zh-CN" altLang="en-US">
                <a:latin typeface="宋体" pitchFamily="2" charset="-122"/>
              </a:rPr>
              <a:t>如果没有特殊要求，尽可能的按照原理图的元件安排对元件进行布局，信号从左边进入，从右边输出，从上边输入，从下边输出。</a:t>
            </a:r>
          </a:p>
          <a:p>
            <a:pPr marL="609600" indent="-609600" algn="l">
              <a:spcBef>
                <a:spcPct val="20000"/>
              </a:spcBef>
              <a:buFontTx/>
              <a:buChar char="•"/>
            </a:pPr>
            <a:r>
              <a:rPr lang="zh-CN" altLang="en-US">
                <a:latin typeface="宋体" pitchFamily="2" charset="-122"/>
              </a:rPr>
              <a:t>按照电路的流程，安排各个功能电路单元的位置，使信号流通更加顺畅和保持一致。</a:t>
            </a:r>
          </a:p>
          <a:p>
            <a:pPr marL="609600" indent="-609600" algn="l">
              <a:spcBef>
                <a:spcPct val="20000"/>
              </a:spcBef>
              <a:buFontTx/>
              <a:buChar char="•"/>
            </a:pPr>
            <a:r>
              <a:rPr lang="zh-CN" altLang="en-US">
                <a:latin typeface="宋体" pitchFamily="2" charset="-122"/>
              </a:rPr>
              <a:t>以每个功能电路为核心，围绕这个核心电路进行布局，元件安排应该</a:t>
            </a:r>
            <a:r>
              <a:rPr lang="zh-CN" altLang="en-US">
                <a:solidFill>
                  <a:srgbClr val="C62606"/>
                </a:solidFill>
                <a:latin typeface="宋体" pitchFamily="2" charset="-122"/>
              </a:rPr>
              <a:t>均匀、整齐、紧凑</a:t>
            </a:r>
            <a:r>
              <a:rPr lang="zh-CN" altLang="en-US">
                <a:latin typeface="宋体" pitchFamily="2" charset="-122"/>
              </a:rPr>
              <a:t>。</a:t>
            </a:r>
          </a:p>
          <a:p>
            <a:pPr marL="609600" indent="-609600" algn="l">
              <a:spcBef>
                <a:spcPct val="20000"/>
              </a:spcBef>
              <a:buFontTx/>
              <a:buChar char="•"/>
            </a:pPr>
            <a:r>
              <a:rPr lang="zh-CN" altLang="en-US">
                <a:latin typeface="宋体" pitchFamily="2" charset="-122"/>
              </a:rPr>
              <a:t>数字部分与模拟部分的地线分开。</a:t>
            </a:r>
          </a:p>
        </p:txBody>
      </p:sp>
      <p:sp>
        <p:nvSpPr>
          <p:cNvPr id="63507" name="Text Box 13"/>
          <p:cNvSpPr txBox="1">
            <a:spLocks noChangeArrowheads="1"/>
          </p:cNvSpPr>
          <p:nvPr/>
        </p:nvSpPr>
        <p:spPr bwMode="auto">
          <a:xfrm>
            <a:off x="4356100" y="333375"/>
            <a:ext cx="4792663"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元件布局和走线原则</a:t>
            </a:r>
            <a:endParaRPr lang="en-US" altLang="zh-CN" sz="3600">
              <a:latin typeface="宋体" pitchFamily="2" charset="-122"/>
              <a:ea typeface="宋体" pitchFamily="2" charset="-122"/>
            </a:endParaRPr>
          </a:p>
        </p:txBody>
      </p:sp>
      <p:sp>
        <p:nvSpPr>
          <p:cNvPr id="63508"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514" name="Group 2"/>
          <p:cNvGrpSpPr>
            <a:grpSpLocks/>
          </p:cNvGrpSpPr>
          <p:nvPr/>
        </p:nvGrpSpPr>
        <p:grpSpPr bwMode="auto">
          <a:xfrm>
            <a:off x="152400" y="76200"/>
            <a:ext cx="8839200" cy="1066800"/>
            <a:chOff x="-8" y="59"/>
            <a:chExt cx="5760" cy="1057"/>
          </a:xfrm>
        </p:grpSpPr>
        <p:sp>
          <p:nvSpPr>
            <p:cNvPr id="99331"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99332"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64521" name="Group 5"/>
            <p:cNvGrpSpPr>
              <a:grpSpLocks/>
            </p:cNvGrpSpPr>
            <p:nvPr/>
          </p:nvGrpSpPr>
          <p:grpSpPr bwMode="auto">
            <a:xfrm>
              <a:off x="-8" y="59"/>
              <a:ext cx="833" cy="990"/>
              <a:chOff x="-8" y="59"/>
              <a:chExt cx="833" cy="990"/>
            </a:xfrm>
          </p:grpSpPr>
          <p:sp>
            <p:nvSpPr>
              <p:cNvPr id="64522"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64523"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64524"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64525"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64517" name="Rectangle 12"/>
          <p:cNvSpPr>
            <a:spLocks noChangeArrowheads="1"/>
          </p:cNvSpPr>
          <p:nvPr/>
        </p:nvSpPr>
        <p:spPr bwMode="auto">
          <a:xfrm>
            <a:off x="684213" y="1217613"/>
            <a:ext cx="33988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lgn="l"/>
            <a:r>
              <a:rPr lang="zh-CN" altLang="en-US"/>
              <a:t>⑶</a:t>
            </a:r>
            <a:r>
              <a:rPr lang="zh-CN" altLang="en-US">
                <a:solidFill>
                  <a:srgbClr val="FF3300"/>
                </a:solidFill>
                <a:latin typeface="宋体" pitchFamily="2" charset="-122"/>
              </a:rPr>
              <a:t>对于布线的要求：</a:t>
            </a:r>
          </a:p>
        </p:txBody>
      </p:sp>
      <p:sp>
        <p:nvSpPr>
          <p:cNvPr id="64518" name="Rectangle 13" descr="Rectangle: Click to edit Master text styles&#10;Second level&#10;Third level&#10;Fourth level&#10;Fifth level"/>
          <p:cNvSpPr>
            <a:spLocks noChangeArrowheads="1"/>
          </p:cNvSpPr>
          <p:nvPr/>
        </p:nvSpPr>
        <p:spPr bwMode="auto">
          <a:xfrm>
            <a:off x="179388" y="1700213"/>
            <a:ext cx="8713787" cy="515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09600" indent="-609600" algn="l">
              <a:lnSpc>
                <a:spcPct val="90000"/>
              </a:lnSpc>
              <a:spcBef>
                <a:spcPct val="20000"/>
              </a:spcBef>
              <a:buFontTx/>
              <a:buChar char="•"/>
            </a:pPr>
            <a:r>
              <a:rPr lang="zh-CN" altLang="en-US">
                <a:latin typeface="宋体" pitchFamily="2" charset="-122"/>
              </a:rPr>
              <a:t>线长：铜线应该尽可能的短。拐角为圆角或斜角。</a:t>
            </a:r>
          </a:p>
          <a:p>
            <a:pPr marL="609600" indent="-609600" algn="l">
              <a:lnSpc>
                <a:spcPct val="90000"/>
              </a:lnSpc>
              <a:spcBef>
                <a:spcPct val="20000"/>
              </a:spcBef>
              <a:buFontTx/>
              <a:buChar char="•"/>
            </a:pPr>
            <a:r>
              <a:rPr lang="zh-CN" altLang="en-US">
                <a:latin typeface="宋体" pitchFamily="2" charset="-122"/>
              </a:rPr>
              <a:t>线宽：一般</a:t>
            </a:r>
            <a:r>
              <a:rPr lang="en-US" altLang="zh-CN">
                <a:latin typeface="宋体" pitchFamily="2" charset="-122"/>
              </a:rPr>
              <a:t>1-1.5mm</a:t>
            </a:r>
            <a:r>
              <a:rPr lang="zh-CN" altLang="en-US">
                <a:latin typeface="宋体" pitchFamily="2" charset="-122"/>
              </a:rPr>
              <a:t>的线宽，可以流过</a:t>
            </a:r>
            <a:r>
              <a:rPr lang="en-US" altLang="zh-CN">
                <a:latin typeface="宋体" pitchFamily="2" charset="-122"/>
              </a:rPr>
              <a:t>2A</a:t>
            </a:r>
            <a:r>
              <a:rPr lang="zh-CN" altLang="en-US">
                <a:latin typeface="宋体" pitchFamily="2" charset="-122"/>
              </a:rPr>
              <a:t>的电流。但是一般要选择大于</a:t>
            </a:r>
            <a:r>
              <a:rPr lang="en-US" altLang="zh-CN">
                <a:latin typeface="宋体" pitchFamily="2" charset="-122"/>
              </a:rPr>
              <a:t>0.3mm</a:t>
            </a:r>
            <a:r>
              <a:rPr lang="zh-CN" altLang="en-US">
                <a:latin typeface="宋体" pitchFamily="2" charset="-122"/>
              </a:rPr>
              <a:t>。手工制板大于</a:t>
            </a:r>
            <a:r>
              <a:rPr lang="en-US" altLang="zh-CN">
                <a:latin typeface="宋体" pitchFamily="2" charset="-122"/>
              </a:rPr>
              <a:t>0.5mm</a:t>
            </a:r>
            <a:r>
              <a:rPr lang="zh-CN" altLang="en-US">
                <a:latin typeface="宋体" pitchFamily="2" charset="-122"/>
              </a:rPr>
              <a:t>。</a:t>
            </a:r>
          </a:p>
          <a:p>
            <a:pPr marL="609600" indent="-609600" algn="l">
              <a:lnSpc>
                <a:spcPct val="90000"/>
              </a:lnSpc>
              <a:spcBef>
                <a:spcPct val="20000"/>
              </a:spcBef>
              <a:buFontTx/>
              <a:buChar char="•"/>
            </a:pPr>
            <a:r>
              <a:rPr lang="zh-CN" altLang="en-US">
                <a:latin typeface="宋体" pitchFamily="2" charset="-122"/>
              </a:rPr>
              <a:t>线间距：相临铜线之间的距离应该满足电气安全要求，同时为了便于生产。间距越宽越好，最小间距应该能承受所加的电压的峰值。</a:t>
            </a:r>
          </a:p>
          <a:p>
            <a:pPr marL="609600" indent="-609600" algn="l">
              <a:lnSpc>
                <a:spcPct val="90000"/>
              </a:lnSpc>
              <a:spcBef>
                <a:spcPct val="20000"/>
              </a:spcBef>
              <a:buFontTx/>
              <a:buChar char="•"/>
            </a:pPr>
            <a:r>
              <a:rPr lang="zh-CN" altLang="en-US">
                <a:latin typeface="宋体" pitchFamily="2" charset="-122"/>
              </a:rPr>
              <a:t>屏蔽与接地：铜线的公共地，应该尽可能的放在电路板的边缘部分。在电路板上应该尽可能多的保留铜箔做地线，这样可以使屏蔽能力增强。地线的形状最好做成环路或网络状。</a:t>
            </a:r>
          </a:p>
          <a:p>
            <a:pPr marL="609600" indent="-609600" algn="l">
              <a:lnSpc>
                <a:spcPct val="90000"/>
              </a:lnSpc>
              <a:spcBef>
                <a:spcPct val="20000"/>
              </a:spcBef>
              <a:buFontTx/>
              <a:buChar char="•"/>
            </a:pPr>
            <a:r>
              <a:rPr lang="zh-CN" altLang="en-US">
                <a:latin typeface="宋体" pitchFamily="2" charset="-122"/>
              </a:rPr>
              <a:t>顶层、底层走线应尽量相互垂直，避免相互平行，尽量减少过孔的数量。</a:t>
            </a:r>
          </a:p>
        </p:txBody>
      </p:sp>
      <p:sp>
        <p:nvSpPr>
          <p:cNvPr id="64531" name="Text Box 13"/>
          <p:cNvSpPr txBox="1">
            <a:spLocks noChangeArrowheads="1"/>
          </p:cNvSpPr>
          <p:nvPr/>
        </p:nvSpPr>
        <p:spPr bwMode="auto">
          <a:xfrm>
            <a:off x="4356100" y="333375"/>
            <a:ext cx="4792663"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元件布局和走线原则</a:t>
            </a:r>
            <a:endParaRPr lang="en-US" altLang="zh-CN" sz="3600">
              <a:latin typeface="宋体" pitchFamily="2" charset="-122"/>
              <a:ea typeface="宋体" pitchFamily="2" charset="-122"/>
            </a:endParaRPr>
          </a:p>
        </p:txBody>
      </p:sp>
      <p:sp>
        <p:nvSpPr>
          <p:cNvPr id="64532"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8" name="Group 2"/>
          <p:cNvGrpSpPr>
            <a:grpSpLocks/>
          </p:cNvGrpSpPr>
          <p:nvPr/>
        </p:nvGrpSpPr>
        <p:grpSpPr bwMode="auto">
          <a:xfrm>
            <a:off x="152400" y="76200"/>
            <a:ext cx="8839200" cy="1066800"/>
            <a:chOff x="-8" y="59"/>
            <a:chExt cx="5760" cy="1057"/>
          </a:xfrm>
        </p:grpSpPr>
        <p:sp>
          <p:nvSpPr>
            <p:cNvPr id="100355"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100356"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65545" name="Group 5"/>
            <p:cNvGrpSpPr>
              <a:grpSpLocks/>
            </p:cNvGrpSpPr>
            <p:nvPr/>
          </p:nvGrpSpPr>
          <p:grpSpPr bwMode="auto">
            <a:xfrm>
              <a:off x="-8" y="59"/>
              <a:ext cx="833" cy="990"/>
              <a:chOff x="-8" y="59"/>
              <a:chExt cx="833" cy="990"/>
            </a:xfrm>
          </p:grpSpPr>
          <p:sp>
            <p:nvSpPr>
              <p:cNvPr id="65546"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65547"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65548"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65549"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65541" name="Rectangle 12"/>
          <p:cNvSpPr>
            <a:spLocks noChangeArrowheads="1"/>
          </p:cNvSpPr>
          <p:nvPr/>
        </p:nvSpPr>
        <p:spPr bwMode="auto">
          <a:xfrm>
            <a:off x="107950" y="2781300"/>
            <a:ext cx="8947150" cy="393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lgn="l"/>
            <a:r>
              <a:rPr lang="zh-CN" altLang="en-US">
                <a:latin typeface="宋体" pitchFamily="2" charset="-122"/>
              </a:rPr>
              <a:t>（</a:t>
            </a:r>
            <a:r>
              <a:rPr lang="en-US" altLang="zh-CN">
                <a:latin typeface="宋体" pitchFamily="2" charset="-122"/>
              </a:rPr>
              <a:t>1</a:t>
            </a:r>
            <a:r>
              <a:rPr lang="zh-CN" altLang="en-US">
                <a:latin typeface="宋体" pitchFamily="2" charset="-122"/>
              </a:rPr>
              <a:t>）</a:t>
            </a:r>
            <a:r>
              <a:rPr lang="zh-CN" altLang="en-US">
                <a:solidFill>
                  <a:srgbClr val="000000"/>
                </a:solidFill>
                <a:latin typeface="宋体" pitchFamily="2" charset="-122"/>
              </a:rPr>
              <a:t>测量元件的管脚直径、形状，元件外形的长、宽。</a:t>
            </a:r>
          </a:p>
          <a:p>
            <a:pPr marL="457200" indent="-457200" algn="l"/>
            <a:r>
              <a:rPr lang="zh-CN" altLang="en-US">
                <a:solidFill>
                  <a:srgbClr val="000000"/>
                </a:solidFill>
                <a:latin typeface="宋体" pitchFamily="2" charset="-122"/>
              </a:rPr>
              <a:t>（</a:t>
            </a:r>
            <a:r>
              <a:rPr lang="en-US" altLang="zh-CN">
                <a:solidFill>
                  <a:srgbClr val="000000"/>
                </a:solidFill>
                <a:latin typeface="宋体" pitchFamily="2" charset="-122"/>
              </a:rPr>
              <a:t>2</a:t>
            </a:r>
            <a:r>
              <a:rPr lang="zh-CN" altLang="en-US">
                <a:solidFill>
                  <a:srgbClr val="000000"/>
                </a:solidFill>
                <a:latin typeface="宋体" pitchFamily="2" charset="-122"/>
              </a:rPr>
              <a:t>）在绘制元件封装时，定义的焊盘</a:t>
            </a:r>
            <a:r>
              <a:rPr lang="en-US" altLang="zh-CN">
                <a:solidFill>
                  <a:srgbClr val="000000"/>
                </a:solidFill>
                <a:latin typeface="宋体" pitchFamily="2" charset="-122"/>
              </a:rPr>
              <a:t>(pad</a:t>
            </a:r>
            <a:r>
              <a:rPr lang="zh-CN" altLang="en-US">
                <a:solidFill>
                  <a:srgbClr val="000000"/>
                </a:solidFill>
                <a:latin typeface="宋体" pitchFamily="2" charset="-122"/>
              </a:rPr>
              <a:t>）钻孔直径比</a:t>
            </a:r>
          </a:p>
          <a:p>
            <a:pPr marL="457200" indent="-457200" algn="l"/>
            <a:r>
              <a:rPr lang="zh-CN" altLang="en-US">
                <a:solidFill>
                  <a:srgbClr val="000000"/>
                </a:solidFill>
                <a:latin typeface="宋体" pitchFamily="2" charset="-122"/>
              </a:rPr>
              <a:t>     测量管脚直径大</a:t>
            </a:r>
            <a:r>
              <a:rPr lang="en-US" altLang="zh-CN">
                <a:solidFill>
                  <a:srgbClr val="000000"/>
                </a:solidFill>
                <a:latin typeface="宋体" pitchFamily="2" charset="-122"/>
              </a:rPr>
              <a:t>0.2~0.4mm(</a:t>
            </a:r>
            <a:r>
              <a:rPr lang="zh-CN" altLang="en-US">
                <a:solidFill>
                  <a:srgbClr val="000000"/>
                </a:solidFill>
                <a:latin typeface="宋体" pitchFamily="2" charset="-122"/>
              </a:rPr>
              <a:t>经验值），特殊情况可</a:t>
            </a:r>
          </a:p>
          <a:p>
            <a:pPr marL="457200" indent="-457200" algn="l"/>
            <a:r>
              <a:rPr lang="zh-CN" altLang="en-US">
                <a:solidFill>
                  <a:srgbClr val="000000"/>
                </a:solidFill>
                <a:latin typeface="宋体" pitchFamily="2" charset="-122"/>
              </a:rPr>
              <a:t>     适当大些；焊盘的外径</a:t>
            </a:r>
            <a:r>
              <a:rPr lang="en-US" altLang="zh-CN">
                <a:solidFill>
                  <a:srgbClr val="000000"/>
                </a:solidFill>
                <a:latin typeface="宋体" pitchFamily="2" charset="-122"/>
              </a:rPr>
              <a:t>X,Y</a:t>
            </a:r>
            <a:r>
              <a:rPr lang="zh-CN" altLang="en-US">
                <a:solidFill>
                  <a:srgbClr val="000000"/>
                </a:solidFill>
                <a:latin typeface="宋体" pitchFamily="2" charset="-122"/>
              </a:rPr>
              <a:t>尺寸比孔径直径上大</a:t>
            </a:r>
            <a:r>
              <a:rPr lang="en-US" altLang="zh-CN">
                <a:solidFill>
                  <a:srgbClr val="000000"/>
                </a:solidFill>
                <a:latin typeface="宋体" pitchFamily="2" charset="-122"/>
              </a:rPr>
              <a:t>0.6</a:t>
            </a:r>
          </a:p>
          <a:p>
            <a:pPr marL="457200" indent="-457200" algn="l"/>
            <a:r>
              <a:rPr lang="en-US" altLang="zh-CN">
                <a:solidFill>
                  <a:srgbClr val="000000"/>
                </a:solidFill>
                <a:latin typeface="宋体" pitchFamily="2" charset="-122"/>
              </a:rPr>
              <a:t>     ~0.8mm</a:t>
            </a:r>
            <a:r>
              <a:rPr lang="zh-CN" altLang="en-US">
                <a:solidFill>
                  <a:srgbClr val="000000"/>
                </a:solidFill>
                <a:latin typeface="宋体" pitchFamily="2" charset="-122"/>
              </a:rPr>
              <a:t>（经验值，外焊接方便可靠）。</a:t>
            </a:r>
          </a:p>
          <a:p>
            <a:pPr marL="457200" indent="-457200" algn="l"/>
            <a:r>
              <a:rPr lang="zh-CN" altLang="en-US">
                <a:solidFill>
                  <a:srgbClr val="000000"/>
                </a:solidFill>
                <a:latin typeface="宋体" pitchFamily="2" charset="-122"/>
              </a:rPr>
              <a:t>（</a:t>
            </a:r>
            <a:r>
              <a:rPr lang="en-US" altLang="zh-CN">
                <a:solidFill>
                  <a:srgbClr val="000000"/>
                </a:solidFill>
                <a:latin typeface="宋体" pitchFamily="2" charset="-122"/>
              </a:rPr>
              <a:t>3</a:t>
            </a:r>
            <a:r>
              <a:rPr lang="zh-CN" altLang="en-US">
                <a:solidFill>
                  <a:srgbClr val="000000"/>
                </a:solidFill>
                <a:latin typeface="宋体" pitchFamily="2" charset="-122"/>
              </a:rPr>
              <a:t>）绘制元件外形一般在</a:t>
            </a:r>
            <a:r>
              <a:rPr lang="zh-CN" altLang="en-US">
                <a:solidFill>
                  <a:srgbClr val="FF0000"/>
                </a:solidFill>
                <a:latin typeface="宋体" pitchFamily="2" charset="-122"/>
              </a:rPr>
              <a:t>顶层丝印层</a:t>
            </a:r>
            <a:r>
              <a:rPr lang="zh-CN" altLang="en-US">
                <a:solidFill>
                  <a:srgbClr val="000000"/>
                </a:solidFill>
                <a:latin typeface="宋体" pitchFamily="2" charset="-122"/>
              </a:rPr>
              <a:t>进行，也就是显示</a:t>
            </a:r>
          </a:p>
          <a:p>
            <a:pPr marL="457200" indent="-457200" algn="l"/>
            <a:r>
              <a:rPr lang="zh-CN" altLang="en-US">
                <a:solidFill>
                  <a:srgbClr val="000000"/>
                </a:solidFill>
                <a:latin typeface="宋体" pitchFamily="2" charset="-122"/>
              </a:rPr>
              <a:t>     在</a:t>
            </a:r>
            <a:r>
              <a:rPr lang="en-US" altLang="zh-CN">
                <a:solidFill>
                  <a:srgbClr val="000000"/>
                </a:solidFill>
                <a:latin typeface="宋体" pitchFamily="2" charset="-122"/>
              </a:rPr>
              <a:t>PCB</a:t>
            </a:r>
            <a:r>
              <a:rPr lang="zh-CN" altLang="en-US">
                <a:solidFill>
                  <a:srgbClr val="000000"/>
                </a:solidFill>
                <a:latin typeface="宋体" pitchFamily="2" charset="-122"/>
              </a:rPr>
              <a:t>板上的白色文字。</a:t>
            </a:r>
          </a:p>
          <a:p>
            <a:pPr marL="457200" indent="-457200" algn="l"/>
            <a:r>
              <a:rPr lang="zh-CN" altLang="en-US">
                <a:solidFill>
                  <a:srgbClr val="000000"/>
                </a:solidFill>
                <a:latin typeface="宋体" pitchFamily="2" charset="-122"/>
              </a:rPr>
              <a:t>（</a:t>
            </a:r>
            <a:r>
              <a:rPr lang="en-US" altLang="zh-CN">
                <a:solidFill>
                  <a:srgbClr val="000000"/>
                </a:solidFill>
                <a:latin typeface="宋体" pitchFamily="2" charset="-122"/>
              </a:rPr>
              <a:t>4</a:t>
            </a:r>
            <a:r>
              <a:rPr lang="zh-CN" altLang="en-US">
                <a:solidFill>
                  <a:srgbClr val="000000"/>
                </a:solidFill>
                <a:latin typeface="宋体" pitchFamily="2" charset="-122"/>
              </a:rPr>
              <a:t>）必须定义参考原点，否则在</a:t>
            </a:r>
            <a:r>
              <a:rPr lang="en-US" altLang="zh-CN">
                <a:solidFill>
                  <a:srgbClr val="000000"/>
                </a:solidFill>
                <a:latin typeface="宋体" pitchFamily="2" charset="-122"/>
              </a:rPr>
              <a:t>PCB</a:t>
            </a:r>
            <a:r>
              <a:rPr lang="zh-CN" altLang="en-US">
                <a:solidFill>
                  <a:srgbClr val="000000"/>
                </a:solidFill>
                <a:latin typeface="宋体" pitchFamily="2" charset="-122"/>
              </a:rPr>
              <a:t>中找不到该元件或</a:t>
            </a:r>
          </a:p>
          <a:p>
            <a:pPr marL="457200" indent="-457200" algn="l"/>
            <a:r>
              <a:rPr lang="zh-CN" altLang="en-US">
                <a:solidFill>
                  <a:srgbClr val="000000"/>
                </a:solidFill>
                <a:latin typeface="宋体" pitchFamily="2" charset="-122"/>
              </a:rPr>
              <a:t>     该元件无法移动。</a:t>
            </a:r>
          </a:p>
        </p:txBody>
      </p:sp>
      <p:sp>
        <p:nvSpPr>
          <p:cNvPr id="65542" name="Text Box 13"/>
          <p:cNvSpPr txBox="1">
            <a:spLocks noChangeArrowheads="1"/>
          </p:cNvSpPr>
          <p:nvPr/>
        </p:nvSpPr>
        <p:spPr bwMode="auto">
          <a:xfrm>
            <a:off x="539750" y="1341438"/>
            <a:ext cx="8042275"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r>
              <a:rPr lang="zh-CN" altLang="en-US">
                <a:latin typeface="宋体" pitchFamily="2" charset="-122"/>
                <a:ea typeface="宋体" pitchFamily="2" charset="-122"/>
              </a:rPr>
              <a:t>对于封装库里没有的元件，必须精确绘制其封装，</a:t>
            </a:r>
          </a:p>
          <a:p>
            <a:pPr eaLnBrk="1" hangingPunct="1"/>
            <a:r>
              <a:rPr lang="zh-CN" altLang="en-US">
                <a:latin typeface="宋体" pitchFamily="2" charset="-122"/>
                <a:ea typeface="宋体" pitchFamily="2" charset="-122"/>
              </a:rPr>
              <a:t>才能把</a:t>
            </a:r>
            <a:r>
              <a:rPr lang="en-US" altLang="zh-CN">
                <a:latin typeface="宋体" pitchFamily="2" charset="-122"/>
                <a:ea typeface="宋体" pitchFamily="2" charset="-122"/>
              </a:rPr>
              <a:t>PCB</a:t>
            </a:r>
            <a:r>
              <a:rPr lang="zh-CN" altLang="en-US">
                <a:latin typeface="宋体" pitchFamily="2" charset="-122"/>
                <a:ea typeface="宋体" pitchFamily="2" charset="-122"/>
              </a:rPr>
              <a:t>设计完整。任何元件的封装错误都可以</a:t>
            </a:r>
          </a:p>
          <a:p>
            <a:pPr eaLnBrk="1" hangingPunct="1"/>
            <a:r>
              <a:rPr lang="zh-CN" altLang="en-US">
                <a:latin typeface="宋体" pitchFamily="2" charset="-122"/>
                <a:ea typeface="宋体" pitchFamily="2" charset="-122"/>
              </a:rPr>
              <a:t>导致所设计的电路板报废。绘制元件应注意：</a:t>
            </a:r>
          </a:p>
        </p:txBody>
      </p:sp>
      <p:sp>
        <p:nvSpPr>
          <p:cNvPr id="65555" name="Text Box 13"/>
          <p:cNvSpPr txBox="1">
            <a:spLocks noChangeArrowheads="1"/>
          </p:cNvSpPr>
          <p:nvPr/>
        </p:nvSpPr>
        <p:spPr bwMode="auto">
          <a:xfrm>
            <a:off x="4427538" y="333375"/>
            <a:ext cx="4721225"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元件封装的绘制方法</a:t>
            </a:r>
          </a:p>
        </p:txBody>
      </p:sp>
      <p:sp>
        <p:nvSpPr>
          <p:cNvPr id="65556"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562" name="Group 2"/>
          <p:cNvGrpSpPr>
            <a:grpSpLocks/>
          </p:cNvGrpSpPr>
          <p:nvPr/>
        </p:nvGrpSpPr>
        <p:grpSpPr bwMode="auto">
          <a:xfrm>
            <a:off x="152400" y="76200"/>
            <a:ext cx="8839200" cy="1066800"/>
            <a:chOff x="-8" y="59"/>
            <a:chExt cx="5760" cy="1057"/>
          </a:xfrm>
        </p:grpSpPr>
        <p:sp>
          <p:nvSpPr>
            <p:cNvPr id="101379"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101380"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66569" name="Group 5"/>
            <p:cNvGrpSpPr>
              <a:grpSpLocks/>
            </p:cNvGrpSpPr>
            <p:nvPr/>
          </p:nvGrpSpPr>
          <p:grpSpPr bwMode="auto">
            <a:xfrm>
              <a:off x="-8" y="59"/>
              <a:ext cx="833" cy="990"/>
              <a:chOff x="-8" y="59"/>
              <a:chExt cx="833" cy="990"/>
            </a:xfrm>
          </p:grpSpPr>
          <p:sp>
            <p:nvSpPr>
              <p:cNvPr id="66570"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66571"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66572"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66573"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66565" name="Rectangle 14"/>
          <p:cNvSpPr>
            <a:spLocks noChangeArrowheads="1"/>
          </p:cNvSpPr>
          <p:nvPr/>
        </p:nvSpPr>
        <p:spPr bwMode="auto">
          <a:xfrm>
            <a:off x="0" y="1268413"/>
            <a:ext cx="769461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a:latin typeface="宋体" pitchFamily="2" charset="-122"/>
              </a:rPr>
              <a:t>（</a:t>
            </a:r>
            <a:r>
              <a:rPr lang="en-US" altLang="zh-CN">
                <a:latin typeface="宋体" pitchFamily="2" charset="-122"/>
              </a:rPr>
              <a:t>1</a:t>
            </a:r>
            <a:r>
              <a:rPr lang="zh-CN" altLang="en-US">
                <a:latin typeface="宋体" pitchFamily="2" charset="-122"/>
              </a:rPr>
              <a:t>）向工程添加一个</a:t>
            </a:r>
            <a:r>
              <a:rPr lang="en-US" altLang="zh-CN">
                <a:latin typeface="宋体" pitchFamily="2" charset="-122"/>
              </a:rPr>
              <a:t>PCB Library</a:t>
            </a:r>
            <a:r>
              <a:rPr lang="zh-CN" altLang="en-US">
                <a:latin typeface="宋体" pitchFamily="2" charset="-122"/>
              </a:rPr>
              <a:t>，双击打开，</a:t>
            </a:r>
          </a:p>
          <a:p>
            <a:pPr algn="l"/>
            <a:r>
              <a:rPr lang="zh-CN" altLang="en-US">
                <a:latin typeface="宋体" pitchFamily="2" charset="-122"/>
              </a:rPr>
              <a:t>     保存成“自定义封装”的名字。</a:t>
            </a:r>
          </a:p>
        </p:txBody>
      </p:sp>
      <p:pic>
        <p:nvPicPr>
          <p:cNvPr id="66566" name="Picture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2276475"/>
            <a:ext cx="6192838"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9" name="Text Box 13"/>
          <p:cNvSpPr txBox="1">
            <a:spLocks noChangeArrowheads="1"/>
          </p:cNvSpPr>
          <p:nvPr/>
        </p:nvSpPr>
        <p:spPr bwMode="auto">
          <a:xfrm>
            <a:off x="4427538" y="333375"/>
            <a:ext cx="4721225"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元件封装的绘制方法</a:t>
            </a:r>
          </a:p>
        </p:txBody>
      </p:sp>
      <p:sp>
        <p:nvSpPr>
          <p:cNvPr id="66580"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586" name="Group 2"/>
          <p:cNvGrpSpPr>
            <a:grpSpLocks/>
          </p:cNvGrpSpPr>
          <p:nvPr/>
        </p:nvGrpSpPr>
        <p:grpSpPr bwMode="auto">
          <a:xfrm>
            <a:off x="152400" y="76200"/>
            <a:ext cx="8839200" cy="1066800"/>
            <a:chOff x="-8" y="59"/>
            <a:chExt cx="5760" cy="1057"/>
          </a:xfrm>
        </p:grpSpPr>
        <p:sp>
          <p:nvSpPr>
            <p:cNvPr id="102403"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102404"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67593" name="Group 5"/>
            <p:cNvGrpSpPr>
              <a:grpSpLocks/>
            </p:cNvGrpSpPr>
            <p:nvPr/>
          </p:nvGrpSpPr>
          <p:grpSpPr bwMode="auto">
            <a:xfrm>
              <a:off x="-8" y="59"/>
              <a:ext cx="833" cy="990"/>
              <a:chOff x="-8" y="59"/>
              <a:chExt cx="833" cy="990"/>
            </a:xfrm>
          </p:grpSpPr>
          <p:sp>
            <p:nvSpPr>
              <p:cNvPr id="67594"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67595"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67596"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67597"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67589" name="Rectangle 14"/>
          <p:cNvSpPr>
            <a:spLocks noChangeArrowheads="1"/>
          </p:cNvSpPr>
          <p:nvPr/>
        </p:nvSpPr>
        <p:spPr bwMode="auto">
          <a:xfrm>
            <a:off x="184150" y="1363663"/>
            <a:ext cx="911542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a:latin typeface="宋体" pitchFamily="2" charset="-122"/>
              </a:rPr>
              <a:t>（</a:t>
            </a:r>
            <a:r>
              <a:rPr lang="en-US" altLang="zh-CN">
                <a:latin typeface="宋体" pitchFamily="2" charset="-122"/>
              </a:rPr>
              <a:t>2</a:t>
            </a:r>
            <a:r>
              <a:rPr lang="zh-CN" altLang="en-US">
                <a:latin typeface="宋体" pitchFamily="2" charset="-122"/>
              </a:rPr>
              <a:t>）设置栅格大小：菜单命令为</a:t>
            </a:r>
            <a:r>
              <a:rPr lang="zh-CN" altLang="en-US">
                <a:solidFill>
                  <a:srgbClr val="C11205"/>
                </a:solidFill>
                <a:latin typeface="宋体" pitchFamily="2" charset="-122"/>
              </a:rPr>
              <a:t>“工具</a:t>
            </a:r>
            <a:r>
              <a:rPr lang="en-US" altLang="zh-CN">
                <a:solidFill>
                  <a:srgbClr val="C11205"/>
                </a:solidFill>
                <a:latin typeface="宋体" pitchFamily="2" charset="-122"/>
              </a:rPr>
              <a:t>-</a:t>
            </a:r>
            <a:r>
              <a:rPr lang="zh-CN" altLang="en-US">
                <a:solidFill>
                  <a:srgbClr val="C11205"/>
                </a:solidFill>
                <a:latin typeface="宋体" pitchFamily="2" charset="-122"/>
              </a:rPr>
              <a:t>器件库选项”。</a:t>
            </a:r>
          </a:p>
          <a:p>
            <a:pPr algn="l"/>
            <a:r>
              <a:rPr lang="zh-CN" altLang="en-US">
                <a:solidFill>
                  <a:srgbClr val="C11205"/>
                </a:solidFill>
                <a:latin typeface="宋体" pitchFamily="2" charset="-122"/>
              </a:rPr>
              <a:t>   栅格</a:t>
            </a:r>
            <a:r>
              <a:rPr lang="en-US" altLang="zh-CN">
                <a:solidFill>
                  <a:srgbClr val="C11205"/>
                </a:solidFill>
                <a:latin typeface="宋体" pitchFamily="2" charset="-122"/>
              </a:rPr>
              <a:t>1</a:t>
            </a:r>
            <a:r>
              <a:rPr lang="zh-CN" altLang="en-US">
                <a:solidFill>
                  <a:srgbClr val="C11205"/>
                </a:solidFill>
                <a:latin typeface="宋体" pitchFamily="2" charset="-122"/>
              </a:rPr>
              <a:t>、</a:t>
            </a:r>
            <a:r>
              <a:rPr lang="en-US" altLang="zh-CN">
                <a:solidFill>
                  <a:srgbClr val="C11205"/>
                </a:solidFill>
                <a:latin typeface="宋体" pitchFamily="2" charset="-122"/>
              </a:rPr>
              <a:t>2</a:t>
            </a:r>
            <a:r>
              <a:rPr lang="zh-CN" altLang="en-US">
                <a:solidFill>
                  <a:srgbClr val="C11205"/>
                </a:solidFill>
                <a:latin typeface="宋体" pitchFamily="2" charset="-122"/>
              </a:rPr>
              <a:t>改成</a:t>
            </a:r>
            <a:r>
              <a:rPr lang="en-US" altLang="zh-CN">
                <a:solidFill>
                  <a:srgbClr val="C11205"/>
                </a:solidFill>
                <a:latin typeface="宋体" pitchFamily="2" charset="-122"/>
              </a:rPr>
              <a:t>10mil</a:t>
            </a:r>
            <a:r>
              <a:rPr lang="zh-CN" altLang="en-US">
                <a:solidFill>
                  <a:srgbClr val="C11205"/>
                </a:solidFill>
                <a:latin typeface="宋体" pitchFamily="2" charset="-122"/>
              </a:rPr>
              <a:t>和</a:t>
            </a:r>
            <a:r>
              <a:rPr lang="en-US" altLang="zh-CN">
                <a:solidFill>
                  <a:srgbClr val="C11205"/>
                </a:solidFill>
                <a:latin typeface="宋体" pitchFamily="2" charset="-122"/>
              </a:rPr>
              <a:t>100mil</a:t>
            </a:r>
            <a:r>
              <a:rPr lang="zh-CN" altLang="en-US">
                <a:solidFill>
                  <a:srgbClr val="C11205"/>
                </a:solidFill>
                <a:latin typeface="宋体" pitchFamily="2" charset="-122"/>
              </a:rPr>
              <a:t>，（为了方便绘图）</a:t>
            </a:r>
            <a:r>
              <a:rPr lang="zh-CN" altLang="en-US">
                <a:latin typeface="宋体" pitchFamily="2" charset="-122"/>
              </a:rPr>
              <a:t>；</a:t>
            </a:r>
          </a:p>
        </p:txBody>
      </p:sp>
      <p:pic>
        <p:nvPicPr>
          <p:cNvPr id="67590"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2349500"/>
            <a:ext cx="6264275" cy="437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3" name="Text Box 13"/>
          <p:cNvSpPr txBox="1">
            <a:spLocks noChangeArrowheads="1"/>
          </p:cNvSpPr>
          <p:nvPr/>
        </p:nvSpPr>
        <p:spPr bwMode="auto">
          <a:xfrm>
            <a:off x="4427538" y="333375"/>
            <a:ext cx="4721225"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元件封装的绘制方法</a:t>
            </a:r>
          </a:p>
        </p:txBody>
      </p:sp>
      <p:sp>
        <p:nvSpPr>
          <p:cNvPr id="67604"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2" name="Group 2"/>
          <p:cNvGrpSpPr>
            <a:grpSpLocks/>
          </p:cNvGrpSpPr>
          <p:nvPr/>
        </p:nvGrpSpPr>
        <p:grpSpPr bwMode="auto">
          <a:xfrm>
            <a:off x="152400" y="76200"/>
            <a:ext cx="8839200" cy="1066800"/>
            <a:chOff x="-8" y="59"/>
            <a:chExt cx="5760" cy="1057"/>
          </a:xfrm>
        </p:grpSpPr>
        <p:sp>
          <p:nvSpPr>
            <p:cNvPr id="30723"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30724"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10252" name="Group 5"/>
            <p:cNvGrpSpPr>
              <a:grpSpLocks/>
            </p:cNvGrpSpPr>
            <p:nvPr/>
          </p:nvGrpSpPr>
          <p:grpSpPr bwMode="auto">
            <a:xfrm>
              <a:off x="-8" y="59"/>
              <a:ext cx="833" cy="990"/>
              <a:chOff x="-8" y="59"/>
              <a:chExt cx="833" cy="990"/>
            </a:xfrm>
          </p:grpSpPr>
          <p:sp>
            <p:nvSpPr>
              <p:cNvPr id="10253"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0254"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0255"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0256"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pic>
        <p:nvPicPr>
          <p:cNvPr id="10243" name="Picture 11" descr="DEMO-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750" y="2205038"/>
            <a:ext cx="2571750" cy="260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12" descr="电阻电容三极管"/>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8038" y="2205038"/>
            <a:ext cx="2381250"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Picture 13" descr="DEMO-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1863" y="2205038"/>
            <a:ext cx="2578100"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Text Box 15"/>
          <p:cNvSpPr txBox="1">
            <a:spLocks noChangeArrowheads="1"/>
          </p:cNvSpPr>
          <p:nvPr/>
        </p:nvSpPr>
        <p:spPr bwMode="auto">
          <a:xfrm>
            <a:off x="1116013" y="5157788"/>
            <a:ext cx="7162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r>
              <a:rPr lang="zh-CN" altLang="en-US" dirty="0">
                <a:latin typeface="宋体" pitchFamily="2" charset="-122"/>
                <a:ea typeface="宋体" pitchFamily="2" charset="-122"/>
              </a:rPr>
              <a:t>原理图         元器件        印刷电路板</a:t>
            </a:r>
          </a:p>
        </p:txBody>
      </p:sp>
      <p:sp>
        <p:nvSpPr>
          <p:cNvPr id="10247" name="Rectangle 16"/>
          <p:cNvSpPr>
            <a:spLocks noChangeArrowheads="1"/>
          </p:cNvSpPr>
          <p:nvPr/>
        </p:nvSpPr>
        <p:spPr bwMode="auto">
          <a:xfrm>
            <a:off x="539750" y="1268413"/>
            <a:ext cx="2203450" cy="63658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3200">
                <a:solidFill>
                  <a:srgbClr val="FF3300"/>
                </a:solidFill>
                <a:latin typeface="宋体" pitchFamily="2" charset="-122"/>
              </a:rPr>
              <a:t>举例说明：</a:t>
            </a:r>
          </a:p>
        </p:txBody>
      </p:sp>
      <p:sp>
        <p:nvSpPr>
          <p:cNvPr id="10248" name="Rectangle 21"/>
          <p:cNvSpPr>
            <a:spLocks noChangeArrowheads="1"/>
          </p:cNvSpPr>
          <p:nvPr/>
        </p:nvSpPr>
        <p:spPr bwMode="auto">
          <a:xfrm>
            <a:off x="1403350" y="188913"/>
            <a:ext cx="24257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基础知识</a:t>
            </a:r>
          </a:p>
        </p:txBody>
      </p:sp>
      <p:sp>
        <p:nvSpPr>
          <p:cNvPr id="10249" name="Text Box 17"/>
          <p:cNvSpPr txBox="1">
            <a:spLocks noChangeArrowheads="1"/>
          </p:cNvSpPr>
          <p:nvPr/>
        </p:nvSpPr>
        <p:spPr bwMode="auto">
          <a:xfrm>
            <a:off x="4500563" y="357188"/>
            <a:ext cx="4643437" cy="579437"/>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200">
                <a:latin typeface="宋体" pitchFamily="2" charset="-122"/>
                <a:ea typeface="宋体" pitchFamily="2" charset="-122"/>
              </a:rPr>
              <a:t>印刷电路板的基本知识</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610" name="Group 2"/>
          <p:cNvGrpSpPr>
            <a:grpSpLocks/>
          </p:cNvGrpSpPr>
          <p:nvPr/>
        </p:nvGrpSpPr>
        <p:grpSpPr bwMode="auto">
          <a:xfrm>
            <a:off x="152400" y="76200"/>
            <a:ext cx="8839200" cy="1066800"/>
            <a:chOff x="-8" y="59"/>
            <a:chExt cx="5760" cy="1057"/>
          </a:xfrm>
        </p:grpSpPr>
        <p:sp>
          <p:nvSpPr>
            <p:cNvPr id="103427"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103428"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68617" name="Group 5"/>
            <p:cNvGrpSpPr>
              <a:grpSpLocks/>
            </p:cNvGrpSpPr>
            <p:nvPr/>
          </p:nvGrpSpPr>
          <p:grpSpPr bwMode="auto">
            <a:xfrm>
              <a:off x="-8" y="59"/>
              <a:ext cx="833" cy="990"/>
              <a:chOff x="-8" y="59"/>
              <a:chExt cx="833" cy="990"/>
            </a:xfrm>
          </p:grpSpPr>
          <p:sp>
            <p:nvSpPr>
              <p:cNvPr id="68618"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68619"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68620"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68621"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68613" name="Rectangle 14"/>
          <p:cNvSpPr>
            <a:spLocks noChangeArrowheads="1"/>
          </p:cNvSpPr>
          <p:nvPr/>
        </p:nvSpPr>
        <p:spPr bwMode="auto">
          <a:xfrm>
            <a:off x="184150" y="1341438"/>
            <a:ext cx="8947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a:latin typeface="宋体" pitchFamily="2" charset="-122"/>
              </a:rPr>
              <a:t>（</a:t>
            </a:r>
            <a:r>
              <a:rPr lang="en-US" altLang="zh-CN">
                <a:latin typeface="宋体" pitchFamily="2" charset="-122"/>
              </a:rPr>
              <a:t>3</a:t>
            </a:r>
            <a:r>
              <a:rPr lang="zh-CN" altLang="en-US">
                <a:latin typeface="宋体" pitchFamily="2" charset="-122"/>
              </a:rPr>
              <a:t>）在</a:t>
            </a:r>
            <a:r>
              <a:rPr lang="en-US" altLang="zh-CN">
                <a:solidFill>
                  <a:srgbClr val="F5FF29"/>
                </a:solidFill>
                <a:latin typeface="宋体" pitchFamily="2" charset="-122"/>
              </a:rPr>
              <a:t>TopoverLayer</a:t>
            </a:r>
            <a:r>
              <a:rPr lang="zh-CN" altLang="en-US">
                <a:latin typeface="宋体" pitchFamily="2" charset="-122"/>
              </a:rPr>
              <a:t>，绘制元件外形、放焊盘（</a:t>
            </a:r>
            <a:r>
              <a:rPr lang="en-US" altLang="zh-CN">
                <a:latin typeface="宋体" pitchFamily="2" charset="-122"/>
              </a:rPr>
              <a:t>PP</a:t>
            </a:r>
            <a:r>
              <a:rPr lang="zh-CN" altLang="en-US">
                <a:latin typeface="宋体" pitchFamily="2" charset="-122"/>
              </a:rPr>
              <a:t>）；</a:t>
            </a:r>
          </a:p>
        </p:txBody>
      </p:sp>
      <p:pic>
        <p:nvPicPr>
          <p:cNvPr id="68614" name="Picture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2060575"/>
            <a:ext cx="5472113"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27" name="Text Box 19"/>
          <p:cNvSpPr txBox="1">
            <a:spLocks noChangeArrowheads="1"/>
          </p:cNvSpPr>
          <p:nvPr/>
        </p:nvSpPr>
        <p:spPr bwMode="auto">
          <a:xfrm>
            <a:off x="6516688" y="3141663"/>
            <a:ext cx="2327275" cy="1800225"/>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r>
              <a:rPr lang="zh-CN" altLang="en-US"/>
              <a:t>所有元件的焊</a:t>
            </a:r>
          </a:p>
          <a:p>
            <a:r>
              <a:rPr lang="zh-CN" altLang="en-US"/>
              <a:t>盘大小改为：</a:t>
            </a:r>
          </a:p>
          <a:p>
            <a:r>
              <a:rPr lang="zh-CN" altLang="en-US"/>
              <a:t>外径：</a:t>
            </a:r>
            <a:r>
              <a:rPr lang="en-US" altLang="zh-CN"/>
              <a:t>1.8mm</a:t>
            </a:r>
          </a:p>
          <a:p>
            <a:r>
              <a:rPr lang="zh-CN" altLang="en-US"/>
              <a:t>孔径：</a:t>
            </a:r>
            <a:r>
              <a:rPr lang="en-US" altLang="zh-CN"/>
              <a:t>0.6mm</a:t>
            </a:r>
          </a:p>
        </p:txBody>
      </p:sp>
      <p:sp>
        <p:nvSpPr>
          <p:cNvPr id="68628" name="Text Box 13"/>
          <p:cNvSpPr txBox="1">
            <a:spLocks noChangeArrowheads="1"/>
          </p:cNvSpPr>
          <p:nvPr/>
        </p:nvSpPr>
        <p:spPr bwMode="auto">
          <a:xfrm>
            <a:off x="4427538" y="333375"/>
            <a:ext cx="4721225"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元件封装的绘制方法</a:t>
            </a:r>
          </a:p>
        </p:txBody>
      </p:sp>
      <p:sp>
        <p:nvSpPr>
          <p:cNvPr id="68629"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634" name="Group 2"/>
          <p:cNvGrpSpPr>
            <a:grpSpLocks/>
          </p:cNvGrpSpPr>
          <p:nvPr/>
        </p:nvGrpSpPr>
        <p:grpSpPr bwMode="auto">
          <a:xfrm>
            <a:off x="152400" y="76200"/>
            <a:ext cx="8839200" cy="1066800"/>
            <a:chOff x="-8" y="59"/>
            <a:chExt cx="5760" cy="1057"/>
          </a:xfrm>
        </p:grpSpPr>
        <p:sp>
          <p:nvSpPr>
            <p:cNvPr id="104451"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104452"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69641" name="Group 5"/>
            <p:cNvGrpSpPr>
              <a:grpSpLocks/>
            </p:cNvGrpSpPr>
            <p:nvPr/>
          </p:nvGrpSpPr>
          <p:grpSpPr bwMode="auto">
            <a:xfrm>
              <a:off x="-8" y="59"/>
              <a:ext cx="833" cy="990"/>
              <a:chOff x="-8" y="59"/>
              <a:chExt cx="833" cy="990"/>
            </a:xfrm>
          </p:grpSpPr>
          <p:sp>
            <p:nvSpPr>
              <p:cNvPr id="69642"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69643"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69644"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69645"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69637" name="Rectangle 14"/>
          <p:cNvSpPr>
            <a:spLocks noChangeArrowheads="1"/>
          </p:cNvSpPr>
          <p:nvPr/>
        </p:nvSpPr>
        <p:spPr bwMode="auto">
          <a:xfrm>
            <a:off x="184150" y="1341438"/>
            <a:ext cx="84010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a:latin typeface="宋体" pitchFamily="2" charset="-122"/>
              </a:rPr>
              <a:t>（</a:t>
            </a:r>
            <a:r>
              <a:rPr lang="en-US" altLang="zh-CN">
                <a:latin typeface="宋体" pitchFamily="2" charset="-122"/>
              </a:rPr>
              <a:t>4</a:t>
            </a:r>
            <a:r>
              <a:rPr lang="zh-CN" altLang="en-US">
                <a:latin typeface="宋体" pitchFamily="2" charset="-122"/>
              </a:rPr>
              <a:t>）修改封装名字：</a:t>
            </a:r>
            <a:r>
              <a:rPr lang="zh-CN" altLang="en-US">
                <a:solidFill>
                  <a:srgbClr val="C11205"/>
                </a:solidFill>
                <a:latin typeface="宋体" pitchFamily="2" charset="-122"/>
              </a:rPr>
              <a:t>菜单命令为“工具</a:t>
            </a:r>
            <a:r>
              <a:rPr lang="en-US" altLang="zh-CN">
                <a:solidFill>
                  <a:srgbClr val="C11205"/>
                </a:solidFill>
                <a:latin typeface="宋体" pitchFamily="2" charset="-122"/>
              </a:rPr>
              <a:t>-</a:t>
            </a:r>
            <a:r>
              <a:rPr lang="zh-CN" altLang="en-US">
                <a:solidFill>
                  <a:srgbClr val="C11205"/>
                </a:solidFill>
                <a:latin typeface="宋体" pitchFamily="2" charset="-122"/>
              </a:rPr>
              <a:t>元件属性”</a:t>
            </a:r>
          </a:p>
          <a:p>
            <a:pPr algn="l"/>
            <a:r>
              <a:rPr lang="zh-CN" altLang="en-US">
                <a:solidFill>
                  <a:srgbClr val="C11205"/>
                </a:solidFill>
                <a:latin typeface="宋体" pitchFamily="2" charset="-122"/>
              </a:rPr>
              <a:t>     </a:t>
            </a:r>
            <a:r>
              <a:rPr lang="zh-CN" altLang="en-US">
                <a:latin typeface="宋体" pitchFamily="2" charset="-122"/>
              </a:rPr>
              <a:t>改成要求的</a:t>
            </a:r>
            <a:r>
              <a:rPr lang="en-US" altLang="zh-CN">
                <a:latin typeface="宋体" pitchFamily="2" charset="-122"/>
              </a:rPr>
              <a:t>footprint</a:t>
            </a:r>
            <a:r>
              <a:rPr lang="zh-CN" altLang="en-US">
                <a:latin typeface="宋体" pitchFamily="2" charset="-122"/>
              </a:rPr>
              <a:t>名称，比如“</a:t>
            </a:r>
            <a:r>
              <a:rPr lang="en-US" altLang="zh-CN">
                <a:latin typeface="宋体" pitchFamily="2" charset="-122"/>
              </a:rPr>
              <a:t>LED”</a:t>
            </a:r>
            <a:r>
              <a:rPr lang="zh-CN" altLang="en-US" b="0">
                <a:latin typeface="宋体" pitchFamily="2" charset="-122"/>
              </a:rPr>
              <a:t>；</a:t>
            </a:r>
          </a:p>
        </p:txBody>
      </p:sp>
      <p:pic>
        <p:nvPicPr>
          <p:cNvPr id="69638"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2708275"/>
            <a:ext cx="5688012" cy="258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51" name="Text Box 13"/>
          <p:cNvSpPr txBox="1">
            <a:spLocks noChangeArrowheads="1"/>
          </p:cNvSpPr>
          <p:nvPr/>
        </p:nvSpPr>
        <p:spPr bwMode="auto">
          <a:xfrm>
            <a:off x="4427538" y="333375"/>
            <a:ext cx="4721225"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元件封装的绘制方法</a:t>
            </a:r>
          </a:p>
        </p:txBody>
      </p:sp>
      <p:sp>
        <p:nvSpPr>
          <p:cNvPr id="69652"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658" name="Group 2"/>
          <p:cNvGrpSpPr>
            <a:grpSpLocks/>
          </p:cNvGrpSpPr>
          <p:nvPr/>
        </p:nvGrpSpPr>
        <p:grpSpPr bwMode="auto">
          <a:xfrm>
            <a:off x="152400" y="76200"/>
            <a:ext cx="8839200" cy="1066800"/>
            <a:chOff x="-8" y="59"/>
            <a:chExt cx="5760" cy="1057"/>
          </a:xfrm>
        </p:grpSpPr>
        <p:sp>
          <p:nvSpPr>
            <p:cNvPr id="105475"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105476"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70665" name="Group 5"/>
            <p:cNvGrpSpPr>
              <a:grpSpLocks/>
            </p:cNvGrpSpPr>
            <p:nvPr/>
          </p:nvGrpSpPr>
          <p:grpSpPr bwMode="auto">
            <a:xfrm>
              <a:off x="-8" y="59"/>
              <a:ext cx="833" cy="990"/>
              <a:chOff x="-8" y="59"/>
              <a:chExt cx="833" cy="990"/>
            </a:xfrm>
          </p:grpSpPr>
          <p:sp>
            <p:nvSpPr>
              <p:cNvPr id="70666"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70667"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70668"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70669"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70661" name="Rectangle 12"/>
          <p:cNvSpPr>
            <a:spLocks noChangeArrowheads="1"/>
          </p:cNvSpPr>
          <p:nvPr/>
        </p:nvSpPr>
        <p:spPr bwMode="auto">
          <a:xfrm>
            <a:off x="184150" y="1341438"/>
            <a:ext cx="87598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a:latin typeface="宋体" pitchFamily="2" charset="-122"/>
              </a:rPr>
              <a:t>（</a:t>
            </a:r>
            <a:r>
              <a:rPr lang="en-US" altLang="zh-CN">
                <a:latin typeface="宋体" pitchFamily="2" charset="-122"/>
              </a:rPr>
              <a:t>5</a:t>
            </a:r>
            <a:r>
              <a:rPr lang="zh-CN" altLang="en-US">
                <a:latin typeface="宋体" pitchFamily="2" charset="-122"/>
              </a:rPr>
              <a:t>）设置参考点：</a:t>
            </a:r>
            <a:r>
              <a:rPr lang="zh-CN" altLang="en-US">
                <a:solidFill>
                  <a:srgbClr val="C11205"/>
                </a:solidFill>
                <a:latin typeface="宋体" pitchFamily="2" charset="-122"/>
              </a:rPr>
              <a:t>菜单操作为“编辑</a:t>
            </a:r>
            <a:r>
              <a:rPr lang="en-US" altLang="zh-CN">
                <a:solidFill>
                  <a:srgbClr val="C11205"/>
                </a:solidFill>
                <a:latin typeface="宋体" pitchFamily="2" charset="-122"/>
              </a:rPr>
              <a:t>-</a:t>
            </a:r>
            <a:r>
              <a:rPr lang="zh-CN" altLang="en-US">
                <a:solidFill>
                  <a:srgbClr val="C11205"/>
                </a:solidFill>
                <a:latin typeface="宋体" pitchFamily="2" charset="-122"/>
              </a:rPr>
              <a:t>设置参考</a:t>
            </a:r>
            <a:r>
              <a:rPr lang="en-US" altLang="zh-CN">
                <a:solidFill>
                  <a:srgbClr val="C11205"/>
                </a:solidFill>
                <a:latin typeface="宋体" pitchFamily="2" charset="-122"/>
              </a:rPr>
              <a:t>-1</a:t>
            </a:r>
            <a:r>
              <a:rPr lang="zh-CN" altLang="en-US">
                <a:solidFill>
                  <a:srgbClr val="C11205"/>
                </a:solidFill>
                <a:latin typeface="宋体" pitchFamily="2" charset="-122"/>
              </a:rPr>
              <a:t>脚”</a:t>
            </a:r>
            <a:endParaRPr lang="zh-CN" altLang="en-US">
              <a:latin typeface="宋体" pitchFamily="2" charset="-122"/>
            </a:endParaRPr>
          </a:p>
        </p:txBody>
      </p:sp>
      <p:pic>
        <p:nvPicPr>
          <p:cNvPr id="70662" name="Picture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075" y="1989138"/>
            <a:ext cx="4364038" cy="479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75" name="Text Box 13"/>
          <p:cNvSpPr txBox="1">
            <a:spLocks noChangeArrowheads="1"/>
          </p:cNvSpPr>
          <p:nvPr/>
        </p:nvSpPr>
        <p:spPr bwMode="auto">
          <a:xfrm>
            <a:off x="4427538" y="333375"/>
            <a:ext cx="4721225"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元件封装的绘制方法</a:t>
            </a:r>
          </a:p>
        </p:txBody>
      </p:sp>
      <p:sp>
        <p:nvSpPr>
          <p:cNvPr id="70676"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电路板设计</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682" name="Group 2"/>
          <p:cNvGrpSpPr>
            <a:grpSpLocks/>
          </p:cNvGrpSpPr>
          <p:nvPr/>
        </p:nvGrpSpPr>
        <p:grpSpPr bwMode="auto">
          <a:xfrm>
            <a:off x="152400" y="76200"/>
            <a:ext cx="8839200" cy="1066800"/>
            <a:chOff x="-8" y="59"/>
            <a:chExt cx="5760" cy="1057"/>
          </a:xfrm>
        </p:grpSpPr>
        <p:sp>
          <p:nvSpPr>
            <p:cNvPr id="119811"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119812"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71689" name="Group 5"/>
            <p:cNvGrpSpPr>
              <a:grpSpLocks/>
            </p:cNvGrpSpPr>
            <p:nvPr/>
          </p:nvGrpSpPr>
          <p:grpSpPr bwMode="auto">
            <a:xfrm>
              <a:off x="-8" y="59"/>
              <a:ext cx="833" cy="990"/>
              <a:chOff x="-8" y="59"/>
              <a:chExt cx="833" cy="990"/>
            </a:xfrm>
          </p:grpSpPr>
          <p:sp>
            <p:nvSpPr>
              <p:cNvPr id="71690"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71691"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71692"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71693"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71685" name="Rectangle 12"/>
          <p:cNvSpPr>
            <a:spLocks noChangeArrowheads="1"/>
          </p:cNvSpPr>
          <p:nvPr/>
        </p:nvSpPr>
        <p:spPr bwMode="auto">
          <a:xfrm>
            <a:off x="184150" y="1341438"/>
            <a:ext cx="64357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a:latin typeface="宋体" pitchFamily="2" charset="-122"/>
              </a:rPr>
              <a:t>（</a:t>
            </a:r>
            <a:r>
              <a:rPr lang="en-US" altLang="zh-CN">
                <a:latin typeface="宋体" pitchFamily="2" charset="-122"/>
              </a:rPr>
              <a:t>6</a:t>
            </a:r>
            <a:r>
              <a:rPr lang="zh-CN" altLang="en-US">
                <a:latin typeface="宋体" pitchFamily="2" charset="-122"/>
              </a:rPr>
              <a:t>）绘制第二个元件，其它步骤同上。</a:t>
            </a:r>
          </a:p>
        </p:txBody>
      </p:sp>
      <p:pic>
        <p:nvPicPr>
          <p:cNvPr id="71686"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2205038"/>
            <a:ext cx="8135937" cy="284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99" name="Text Box 13"/>
          <p:cNvSpPr txBox="1">
            <a:spLocks noChangeArrowheads="1"/>
          </p:cNvSpPr>
          <p:nvPr/>
        </p:nvSpPr>
        <p:spPr bwMode="auto">
          <a:xfrm>
            <a:off x="4427538" y="333375"/>
            <a:ext cx="4721225" cy="64135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600">
                <a:latin typeface="宋体" pitchFamily="2" charset="-122"/>
                <a:ea typeface="宋体" pitchFamily="2" charset="-122"/>
              </a:rPr>
              <a:t>元件封装的绘制方法</a:t>
            </a:r>
          </a:p>
        </p:txBody>
      </p:sp>
      <p:sp>
        <p:nvSpPr>
          <p:cNvPr id="71700" name="Rectangle 18"/>
          <p:cNvSpPr>
            <a:spLocks noChangeArrowheads="1"/>
          </p:cNvSpPr>
          <p:nvPr/>
        </p:nvSpPr>
        <p:spPr bwMode="auto">
          <a:xfrm>
            <a:off x="1042988" y="188913"/>
            <a:ext cx="298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dirty="0">
                <a:solidFill>
                  <a:srgbClr val="0000FF"/>
                </a:solidFill>
                <a:latin typeface="宋体" pitchFamily="2" charset="-122"/>
              </a:rPr>
              <a:t>电路板设计</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91554" y="1484784"/>
            <a:ext cx="7452854" cy="1815882"/>
          </a:xfrm>
          <a:prstGeom prst="rect">
            <a:avLst/>
          </a:prstGeom>
        </p:spPr>
        <p:txBody>
          <a:bodyPr wrap="square">
            <a:spAutoFit/>
          </a:bodyPr>
          <a:lstStyle/>
          <a:p>
            <a:pPr algn="l"/>
            <a:r>
              <a:rPr lang="zh-CN" altLang="en-US" dirty="0"/>
              <a:t>传统：</a:t>
            </a:r>
            <a:r>
              <a:rPr lang="zh-CN" altLang="zh-CN" dirty="0"/>
              <a:t>使用面包板来搭建实际的电路系统</a:t>
            </a:r>
            <a:r>
              <a:rPr lang="zh-CN" altLang="en-US" dirty="0"/>
              <a:t>。之后对一些关键的电路节点进行逐点测试，通过观察示波器上的测试波形来判断相应的电路部分是否达到了设计要求</a:t>
            </a:r>
          </a:p>
        </p:txBody>
      </p:sp>
      <p:grpSp>
        <p:nvGrpSpPr>
          <p:cNvPr id="5" name="Group 2"/>
          <p:cNvGrpSpPr>
            <a:grpSpLocks/>
          </p:cNvGrpSpPr>
          <p:nvPr/>
        </p:nvGrpSpPr>
        <p:grpSpPr bwMode="auto">
          <a:xfrm>
            <a:off x="152400" y="76200"/>
            <a:ext cx="8839200" cy="1066800"/>
            <a:chOff x="-8" y="59"/>
            <a:chExt cx="5760" cy="1057"/>
          </a:xfrm>
        </p:grpSpPr>
        <p:sp>
          <p:nvSpPr>
            <p:cNvPr id="6"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7"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8" name="Group 5"/>
            <p:cNvGrpSpPr>
              <a:grpSpLocks/>
            </p:cNvGrpSpPr>
            <p:nvPr/>
          </p:nvGrpSpPr>
          <p:grpSpPr bwMode="auto">
            <a:xfrm>
              <a:off x="-8" y="59"/>
              <a:ext cx="833" cy="990"/>
              <a:chOff x="-8" y="59"/>
              <a:chExt cx="833" cy="990"/>
            </a:xfrm>
          </p:grpSpPr>
          <p:sp>
            <p:nvSpPr>
              <p:cNvPr id="9"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0"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1"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2"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13" name="Rectangle 18"/>
          <p:cNvSpPr>
            <a:spLocks noChangeArrowheads="1"/>
          </p:cNvSpPr>
          <p:nvPr/>
        </p:nvSpPr>
        <p:spPr bwMode="auto">
          <a:xfrm>
            <a:off x="1042988" y="188913"/>
            <a:ext cx="244810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dirty="0">
                <a:solidFill>
                  <a:srgbClr val="0000FF"/>
                </a:solidFill>
                <a:latin typeface="宋体" pitchFamily="2" charset="-122"/>
              </a:rPr>
              <a:t>电路仿真</a:t>
            </a:r>
          </a:p>
        </p:txBody>
      </p:sp>
      <p:sp>
        <p:nvSpPr>
          <p:cNvPr id="14" name="矩形 13"/>
          <p:cNvSpPr/>
          <p:nvPr/>
        </p:nvSpPr>
        <p:spPr>
          <a:xfrm>
            <a:off x="899592" y="3573016"/>
            <a:ext cx="7272808" cy="954107"/>
          </a:xfrm>
          <a:prstGeom prst="rect">
            <a:avLst/>
          </a:prstGeom>
        </p:spPr>
        <p:txBody>
          <a:bodyPr wrap="square">
            <a:spAutoFit/>
          </a:bodyPr>
          <a:lstStyle/>
          <a:p>
            <a:pPr algn="l"/>
            <a:r>
              <a:rPr lang="zh-CN" altLang="en-US" dirty="0"/>
              <a:t>现在：</a:t>
            </a:r>
            <a:r>
              <a:rPr lang="zh-CN" altLang="zh-CN" dirty="0"/>
              <a:t>使用软件进行电路仿真，则是把上述过程全部搬到了计算机中。</a:t>
            </a:r>
            <a:endParaRPr lang="zh-CN" altLang="en-US" dirty="0"/>
          </a:p>
        </p:txBody>
      </p:sp>
    </p:spTree>
    <p:extLst>
      <p:ext uri="{BB962C8B-B14F-4D97-AF65-F5344CB8AC3E}">
        <p14:creationId xmlns:p14="http://schemas.microsoft.com/office/powerpoint/2010/main" val="38512586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p:cNvGrpSpPr>
            <a:grpSpLocks/>
          </p:cNvGrpSpPr>
          <p:nvPr/>
        </p:nvGrpSpPr>
        <p:grpSpPr bwMode="auto">
          <a:xfrm>
            <a:off x="152400" y="76200"/>
            <a:ext cx="8839200" cy="1066800"/>
            <a:chOff x="-8" y="59"/>
            <a:chExt cx="5760" cy="1057"/>
          </a:xfrm>
        </p:grpSpPr>
        <p:sp>
          <p:nvSpPr>
            <p:cNvPr id="5"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6"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7" name="Group 5"/>
            <p:cNvGrpSpPr>
              <a:grpSpLocks/>
            </p:cNvGrpSpPr>
            <p:nvPr/>
          </p:nvGrpSpPr>
          <p:grpSpPr bwMode="auto">
            <a:xfrm>
              <a:off x="-8" y="59"/>
              <a:ext cx="833" cy="990"/>
              <a:chOff x="-8" y="59"/>
              <a:chExt cx="833" cy="990"/>
            </a:xfrm>
          </p:grpSpPr>
          <p:sp>
            <p:nvSpPr>
              <p:cNvPr id="8"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9"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0"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1"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12" name="Rectangle 18"/>
          <p:cNvSpPr>
            <a:spLocks noChangeArrowheads="1"/>
          </p:cNvSpPr>
          <p:nvPr/>
        </p:nvSpPr>
        <p:spPr bwMode="auto">
          <a:xfrm>
            <a:off x="1042988" y="188913"/>
            <a:ext cx="244810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dirty="0">
                <a:solidFill>
                  <a:srgbClr val="0000FF"/>
                </a:solidFill>
                <a:latin typeface="宋体" pitchFamily="2" charset="-122"/>
              </a:rPr>
              <a:t>电路仿真</a:t>
            </a:r>
          </a:p>
        </p:txBody>
      </p:sp>
      <p:sp>
        <p:nvSpPr>
          <p:cNvPr id="13" name="矩形 12"/>
          <p:cNvSpPr/>
          <p:nvPr/>
        </p:nvSpPr>
        <p:spPr>
          <a:xfrm>
            <a:off x="594128" y="1412776"/>
            <a:ext cx="6714176" cy="523220"/>
          </a:xfrm>
          <a:prstGeom prst="rect">
            <a:avLst/>
          </a:prstGeom>
        </p:spPr>
        <p:txBody>
          <a:bodyPr wrap="square">
            <a:spAutoFit/>
          </a:bodyPr>
          <a:lstStyle/>
          <a:p>
            <a:r>
              <a:rPr lang="en-US" altLang="zh-CN" dirty="0" err="1"/>
              <a:t>Altium</a:t>
            </a:r>
            <a:r>
              <a:rPr lang="en-US" altLang="zh-CN" dirty="0"/>
              <a:t> Designer  </a:t>
            </a:r>
            <a:r>
              <a:rPr lang="zh-CN" altLang="en-US" dirty="0"/>
              <a:t>中允许的分析类型包括：</a:t>
            </a:r>
          </a:p>
        </p:txBody>
      </p:sp>
      <p:sp>
        <p:nvSpPr>
          <p:cNvPr id="14" name="矩形 13"/>
          <p:cNvSpPr/>
          <p:nvPr/>
        </p:nvSpPr>
        <p:spPr>
          <a:xfrm>
            <a:off x="598964" y="1940915"/>
            <a:ext cx="7069380" cy="3108543"/>
          </a:xfrm>
          <a:prstGeom prst="rect">
            <a:avLst/>
          </a:prstGeom>
        </p:spPr>
        <p:txBody>
          <a:bodyPr wrap="square">
            <a:spAutoFit/>
          </a:bodyPr>
          <a:lstStyle/>
          <a:p>
            <a:pPr algn="l"/>
            <a:r>
              <a:rPr lang="en-US" altLang="zh-CN" dirty="0"/>
              <a:t>1</a:t>
            </a:r>
            <a:r>
              <a:rPr lang="zh-CN" altLang="en-US" dirty="0"/>
              <a:t>）直流工作点分析</a:t>
            </a:r>
            <a:endParaRPr lang="en-US" altLang="zh-CN" dirty="0"/>
          </a:p>
          <a:p>
            <a:pPr algn="l"/>
            <a:r>
              <a:rPr lang="en-US" altLang="zh-CN" dirty="0"/>
              <a:t>2</a:t>
            </a:r>
            <a:r>
              <a:rPr lang="zh-CN" altLang="en-US" dirty="0"/>
              <a:t>）瞬态分析和傅立叶分析</a:t>
            </a:r>
            <a:endParaRPr lang="en-US" altLang="zh-CN" dirty="0"/>
          </a:p>
          <a:p>
            <a:pPr algn="l"/>
            <a:r>
              <a:rPr lang="en-US" altLang="zh-CN" dirty="0"/>
              <a:t>3</a:t>
            </a:r>
            <a:r>
              <a:rPr lang="zh-CN" altLang="en-US" dirty="0"/>
              <a:t>）交流小信号分析 </a:t>
            </a:r>
            <a:endParaRPr lang="en-US" altLang="zh-CN" dirty="0"/>
          </a:p>
          <a:p>
            <a:pPr algn="l"/>
            <a:r>
              <a:rPr lang="en-US" altLang="zh-CN" dirty="0"/>
              <a:t>4</a:t>
            </a:r>
            <a:r>
              <a:rPr lang="zh-CN" altLang="en-US" dirty="0"/>
              <a:t>）阻抗特性分析</a:t>
            </a:r>
            <a:endParaRPr lang="en-US" altLang="zh-CN" dirty="0"/>
          </a:p>
          <a:p>
            <a:pPr algn="l"/>
            <a:r>
              <a:rPr lang="en-US" altLang="zh-CN" dirty="0"/>
              <a:t>5</a:t>
            </a:r>
            <a:r>
              <a:rPr lang="zh-CN" altLang="en-US" dirty="0"/>
              <a:t>）噪声分析</a:t>
            </a:r>
            <a:endParaRPr lang="en-US" altLang="zh-CN" dirty="0"/>
          </a:p>
          <a:p>
            <a:pPr marL="514350" indent="-514350" algn="l">
              <a:buAutoNum type="arabicParenR" startAt="6"/>
            </a:pPr>
            <a:r>
              <a:rPr lang="en-US" altLang="zh-CN" dirty="0"/>
              <a:t>Pole-Zero</a:t>
            </a:r>
            <a:r>
              <a:rPr lang="zh-CN" altLang="en-US" dirty="0"/>
              <a:t>（临界点）分析 </a:t>
            </a:r>
            <a:endParaRPr lang="en-US" altLang="zh-CN" dirty="0"/>
          </a:p>
          <a:p>
            <a:pPr algn="l"/>
            <a:r>
              <a:rPr lang="en-US" altLang="zh-CN" dirty="0"/>
              <a:t>7</a:t>
            </a:r>
            <a:r>
              <a:rPr lang="zh-CN" altLang="en-US" dirty="0"/>
              <a:t>）传递函数分析</a:t>
            </a:r>
          </a:p>
        </p:txBody>
      </p:sp>
    </p:spTree>
    <p:extLst>
      <p:ext uri="{BB962C8B-B14F-4D97-AF65-F5344CB8AC3E}">
        <p14:creationId xmlns:p14="http://schemas.microsoft.com/office/powerpoint/2010/main" val="38721144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11" y="1484784"/>
            <a:ext cx="9124950" cy="429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Group 2"/>
          <p:cNvGrpSpPr>
            <a:grpSpLocks/>
          </p:cNvGrpSpPr>
          <p:nvPr/>
        </p:nvGrpSpPr>
        <p:grpSpPr bwMode="auto">
          <a:xfrm>
            <a:off x="152400" y="76200"/>
            <a:ext cx="8839200" cy="1066800"/>
            <a:chOff x="-8" y="59"/>
            <a:chExt cx="5760" cy="1057"/>
          </a:xfrm>
        </p:grpSpPr>
        <p:sp>
          <p:nvSpPr>
            <p:cNvPr id="6"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7"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8" name="Group 5"/>
            <p:cNvGrpSpPr>
              <a:grpSpLocks/>
            </p:cNvGrpSpPr>
            <p:nvPr/>
          </p:nvGrpSpPr>
          <p:grpSpPr bwMode="auto">
            <a:xfrm>
              <a:off x="-8" y="59"/>
              <a:ext cx="833" cy="990"/>
              <a:chOff x="-8" y="59"/>
              <a:chExt cx="833" cy="990"/>
            </a:xfrm>
          </p:grpSpPr>
          <p:sp>
            <p:nvSpPr>
              <p:cNvPr id="9"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0"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1"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2"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13" name="Rectangle 18"/>
          <p:cNvSpPr>
            <a:spLocks noChangeArrowheads="1"/>
          </p:cNvSpPr>
          <p:nvPr/>
        </p:nvSpPr>
        <p:spPr bwMode="auto">
          <a:xfrm>
            <a:off x="1042988" y="188913"/>
            <a:ext cx="244810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dirty="0">
                <a:solidFill>
                  <a:srgbClr val="0000FF"/>
                </a:solidFill>
                <a:latin typeface="宋体" pitchFamily="2" charset="-122"/>
              </a:rPr>
              <a:t>电路仿真</a:t>
            </a:r>
          </a:p>
        </p:txBody>
      </p:sp>
    </p:spTree>
    <p:extLst>
      <p:ext uri="{BB962C8B-B14F-4D97-AF65-F5344CB8AC3E}">
        <p14:creationId xmlns:p14="http://schemas.microsoft.com/office/powerpoint/2010/main" val="1426448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p:cNvGrpSpPr>
            <a:grpSpLocks/>
          </p:cNvGrpSpPr>
          <p:nvPr/>
        </p:nvGrpSpPr>
        <p:grpSpPr bwMode="auto">
          <a:xfrm>
            <a:off x="152400" y="76200"/>
            <a:ext cx="8839200" cy="1066800"/>
            <a:chOff x="-8" y="59"/>
            <a:chExt cx="5760" cy="1057"/>
          </a:xfrm>
        </p:grpSpPr>
        <p:sp>
          <p:nvSpPr>
            <p:cNvPr id="5"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6"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7" name="Group 5"/>
            <p:cNvGrpSpPr>
              <a:grpSpLocks/>
            </p:cNvGrpSpPr>
            <p:nvPr/>
          </p:nvGrpSpPr>
          <p:grpSpPr bwMode="auto">
            <a:xfrm>
              <a:off x="-8" y="59"/>
              <a:ext cx="833" cy="990"/>
              <a:chOff x="-8" y="59"/>
              <a:chExt cx="833" cy="990"/>
            </a:xfrm>
          </p:grpSpPr>
          <p:sp>
            <p:nvSpPr>
              <p:cNvPr id="8"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9"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0"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1"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12" name="Rectangle 18"/>
          <p:cNvSpPr>
            <a:spLocks noChangeArrowheads="1"/>
          </p:cNvSpPr>
          <p:nvPr/>
        </p:nvSpPr>
        <p:spPr bwMode="auto">
          <a:xfrm>
            <a:off x="1042988" y="188913"/>
            <a:ext cx="244810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dirty="0">
                <a:solidFill>
                  <a:srgbClr val="0000FF"/>
                </a:solidFill>
                <a:latin typeface="宋体" pitchFamily="2" charset="-122"/>
              </a:rPr>
              <a:t>电路仿真</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988840"/>
            <a:ext cx="7734300" cy="471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8381" y="137829"/>
            <a:ext cx="2139950" cy="169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67740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p:cNvGrpSpPr>
            <a:grpSpLocks/>
          </p:cNvGrpSpPr>
          <p:nvPr/>
        </p:nvGrpSpPr>
        <p:grpSpPr bwMode="auto">
          <a:xfrm>
            <a:off x="152400" y="76200"/>
            <a:ext cx="8839200" cy="1066800"/>
            <a:chOff x="-8" y="59"/>
            <a:chExt cx="5760" cy="1057"/>
          </a:xfrm>
        </p:grpSpPr>
        <p:sp>
          <p:nvSpPr>
            <p:cNvPr id="5"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6"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7" name="Group 5"/>
            <p:cNvGrpSpPr>
              <a:grpSpLocks/>
            </p:cNvGrpSpPr>
            <p:nvPr/>
          </p:nvGrpSpPr>
          <p:grpSpPr bwMode="auto">
            <a:xfrm>
              <a:off x="-8" y="59"/>
              <a:ext cx="833" cy="990"/>
              <a:chOff x="-8" y="59"/>
              <a:chExt cx="833" cy="990"/>
            </a:xfrm>
          </p:grpSpPr>
          <p:sp>
            <p:nvSpPr>
              <p:cNvPr id="8"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9"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0"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1"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12" name="Rectangle 18"/>
          <p:cNvSpPr>
            <a:spLocks noChangeArrowheads="1"/>
          </p:cNvSpPr>
          <p:nvPr/>
        </p:nvSpPr>
        <p:spPr bwMode="auto">
          <a:xfrm>
            <a:off x="1042988" y="188913"/>
            <a:ext cx="244810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dirty="0">
                <a:solidFill>
                  <a:srgbClr val="0000FF"/>
                </a:solidFill>
                <a:latin typeface="宋体" pitchFamily="2" charset="-122"/>
              </a:rPr>
              <a:t>电路仿真</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363" y="1628800"/>
            <a:ext cx="7829550" cy="466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92815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9810" name="Group 2"/>
          <p:cNvGrpSpPr>
            <a:grpSpLocks/>
          </p:cNvGrpSpPr>
          <p:nvPr/>
        </p:nvGrpSpPr>
        <p:grpSpPr bwMode="auto">
          <a:xfrm>
            <a:off x="152400" y="76200"/>
            <a:ext cx="8839200" cy="1066800"/>
            <a:chOff x="-8" y="59"/>
            <a:chExt cx="5760" cy="1057"/>
          </a:xfrm>
        </p:grpSpPr>
        <p:sp>
          <p:nvSpPr>
            <p:cNvPr id="119811"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119812"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119813" name="Group 5"/>
            <p:cNvGrpSpPr>
              <a:grpSpLocks/>
            </p:cNvGrpSpPr>
            <p:nvPr/>
          </p:nvGrpSpPr>
          <p:grpSpPr bwMode="auto">
            <a:xfrm>
              <a:off x="-8" y="59"/>
              <a:ext cx="833" cy="990"/>
              <a:chOff x="-8" y="59"/>
              <a:chExt cx="833" cy="990"/>
            </a:xfrm>
          </p:grpSpPr>
          <p:sp>
            <p:nvSpPr>
              <p:cNvPr id="119814"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19815"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19816"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19817"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119824" name="WordArt 16"/>
          <p:cNvSpPr>
            <a:spLocks noChangeArrowheads="1" noChangeShapeType="1" noTextEdit="1"/>
          </p:cNvSpPr>
          <p:nvPr/>
        </p:nvSpPr>
        <p:spPr bwMode="auto">
          <a:xfrm>
            <a:off x="2987675" y="2419350"/>
            <a:ext cx="2592388" cy="2089150"/>
          </a:xfrm>
          <a:prstGeom prst="rect">
            <a:avLst/>
          </a:prstGeom>
          <a:extLst>
            <a:ext uri="{AF507438-7753-43E0-B8FC-AC1667EBCBE1}">
              <a14:hiddenEffects xmlns:a14="http://schemas.microsoft.com/office/drawing/2010/main">
                <a:effectLst/>
              </a14:hiddenEffects>
            </a:ext>
          </a:extLst>
        </p:spPr>
        <p:txBody>
          <a:bodyPr wrap="none" fromWordArt="1">
            <a:prstTxWarp prst="textCascadeUp">
              <a:avLst>
                <a:gd name="adj" fmla="val 44444"/>
              </a:avLst>
            </a:prstTxWarp>
            <a:scene3d>
              <a:camera prst="legacyPerspectiveFront">
                <a:rot lat="20519999" lon="1080000" rev="0"/>
              </a:camera>
              <a:lightRig rig="legacyHarsh2" dir="b"/>
            </a:scene3d>
            <a:sp3d extrusionH="430200" prstMaterial="legacyMatte">
              <a:extrusionClr>
                <a:srgbClr val="FF6600"/>
              </a:extrusionClr>
            </a:sp3d>
          </a:bodyPr>
          <a:lstStyle/>
          <a:p>
            <a:r>
              <a:rPr lang="zh-CN" altLang="en-US" sz="3600" kern="10">
                <a:ln w="9525">
                  <a:round/>
                  <a:headEnd/>
                  <a:tailEnd/>
                </a:ln>
                <a:gradFill rotWithShape="0">
                  <a:gsLst>
                    <a:gs pos="0">
                      <a:srgbClr val="FFE701"/>
                    </a:gs>
                    <a:gs pos="100000">
                      <a:srgbClr val="FE3E02"/>
                    </a:gs>
                  </a:gsLst>
                  <a:lin ang="5400000" scaled="1"/>
                </a:gradFill>
                <a:latin typeface="宋体"/>
                <a:ea typeface="宋体"/>
              </a:rPr>
              <a:t>谢谢</a:t>
            </a:r>
            <a:r>
              <a:rPr lang="en-US" altLang="zh-CN" sz="3600" kern="10">
                <a:ln w="9525">
                  <a:round/>
                  <a:headEnd/>
                  <a:tailEnd/>
                </a:ln>
                <a:gradFill rotWithShape="0">
                  <a:gsLst>
                    <a:gs pos="0">
                      <a:srgbClr val="FFE701"/>
                    </a:gs>
                    <a:gs pos="100000">
                      <a:srgbClr val="FE3E02"/>
                    </a:gs>
                  </a:gsLst>
                  <a:lin ang="5400000" scaled="1"/>
                </a:gradFill>
                <a:latin typeface="宋体"/>
                <a:ea typeface="宋体"/>
              </a:rPr>
              <a:t>!</a:t>
            </a:r>
            <a:endParaRPr lang="zh-CN" altLang="en-US" sz="3600" kern="10">
              <a:ln w="9525">
                <a:round/>
                <a:headEnd/>
                <a:tailEnd/>
              </a:ln>
              <a:gradFill rotWithShape="0">
                <a:gsLst>
                  <a:gs pos="0">
                    <a:srgbClr val="FFE701"/>
                  </a:gs>
                  <a:gs pos="100000">
                    <a:srgbClr val="FE3E02"/>
                  </a:gs>
                </a:gsLst>
                <a:lin ang="5400000" scaled="1"/>
              </a:gradFill>
              <a:latin typeface="宋体"/>
              <a:ea typeface="宋体"/>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a:grpSpLocks/>
          </p:cNvGrpSpPr>
          <p:nvPr/>
        </p:nvGrpSpPr>
        <p:grpSpPr bwMode="auto">
          <a:xfrm>
            <a:off x="152400" y="76200"/>
            <a:ext cx="8839200" cy="1066800"/>
            <a:chOff x="-8" y="59"/>
            <a:chExt cx="5760" cy="1057"/>
          </a:xfrm>
        </p:grpSpPr>
        <p:sp>
          <p:nvSpPr>
            <p:cNvPr id="31747"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31748"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11275" name="Group 5"/>
            <p:cNvGrpSpPr>
              <a:grpSpLocks/>
            </p:cNvGrpSpPr>
            <p:nvPr/>
          </p:nvGrpSpPr>
          <p:grpSpPr bwMode="auto">
            <a:xfrm>
              <a:off x="-8" y="59"/>
              <a:ext cx="833" cy="990"/>
              <a:chOff x="-8" y="59"/>
              <a:chExt cx="833" cy="990"/>
            </a:xfrm>
          </p:grpSpPr>
          <p:sp>
            <p:nvSpPr>
              <p:cNvPr id="11276"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1277"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1278"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1279"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11267" name="Text Box 12"/>
          <p:cNvSpPr txBox="1">
            <a:spLocks noChangeArrowheads="1"/>
          </p:cNvSpPr>
          <p:nvPr/>
        </p:nvSpPr>
        <p:spPr bwMode="auto">
          <a:xfrm>
            <a:off x="477838" y="1144588"/>
            <a:ext cx="20208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r>
              <a:rPr lang="en-US" altLang="zh-CN" sz="3200">
                <a:solidFill>
                  <a:schemeClr val="accent2"/>
                </a:solidFill>
                <a:latin typeface="宋体" pitchFamily="2" charset="-122"/>
                <a:ea typeface="宋体" pitchFamily="2" charset="-122"/>
              </a:rPr>
              <a:t>⑴ </a:t>
            </a:r>
            <a:r>
              <a:rPr lang="zh-CN" altLang="en-US" sz="3200">
                <a:solidFill>
                  <a:schemeClr val="accent2"/>
                </a:solidFill>
                <a:latin typeface="宋体" pitchFamily="2" charset="-122"/>
                <a:ea typeface="宋体" pitchFamily="2" charset="-122"/>
              </a:rPr>
              <a:t>单面板</a:t>
            </a:r>
            <a:endParaRPr lang="zh-CN" altLang="en-US" sz="3200" b="0">
              <a:solidFill>
                <a:schemeClr val="accent2"/>
              </a:solidFill>
              <a:latin typeface="宋体" pitchFamily="2" charset="-122"/>
              <a:ea typeface="宋体" pitchFamily="2" charset="-122"/>
            </a:endParaRPr>
          </a:p>
        </p:txBody>
      </p:sp>
      <p:pic>
        <p:nvPicPr>
          <p:cNvPr id="11268" name="Picture 13" descr="单面板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3644900"/>
            <a:ext cx="3952875" cy="266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9" name="Picture 14" descr="单面板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463" y="3624263"/>
            <a:ext cx="4027487" cy="268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0" name="Rectangle 19"/>
          <p:cNvSpPr>
            <a:spLocks noChangeArrowheads="1"/>
          </p:cNvSpPr>
          <p:nvPr/>
        </p:nvSpPr>
        <p:spPr bwMode="auto">
          <a:xfrm>
            <a:off x="468313" y="1844675"/>
            <a:ext cx="79914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a:latin typeface="宋体" pitchFamily="2" charset="-122"/>
              </a:rPr>
              <a:t>    </a:t>
            </a:r>
            <a:r>
              <a:rPr lang="zh-CN" altLang="en-US">
                <a:latin typeface="宋体" pitchFamily="2" charset="-122"/>
              </a:rPr>
              <a:t>早期的电路板主要连接较大体积的元器件，由于制造工艺水平不够高，主要是以单面板为主。</a:t>
            </a:r>
          </a:p>
        </p:txBody>
      </p:sp>
      <p:sp>
        <p:nvSpPr>
          <p:cNvPr id="11271" name="Rectangle 21"/>
          <p:cNvSpPr>
            <a:spLocks noChangeArrowheads="1"/>
          </p:cNvSpPr>
          <p:nvPr/>
        </p:nvSpPr>
        <p:spPr bwMode="auto">
          <a:xfrm>
            <a:off x="1403350" y="188913"/>
            <a:ext cx="24257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基础知识</a:t>
            </a:r>
          </a:p>
        </p:txBody>
      </p:sp>
      <p:sp>
        <p:nvSpPr>
          <p:cNvPr id="11272" name="Text Box 17"/>
          <p:cNvSpPr txBox="1">
            <a:spLocks noChangeArrowheads="1"/>
          </p:cNvSpPr>
          <p:nvPr/>
        </p:nvSpPr>
        <p:spPr bwMode="auto">
          <a:xfrm>
            <a:off x="4500563" y="357188"/>
            <a:ext cx="4643437" cy="579437"/>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200">
                <a:latin typeface="宋体" pitchFamily="2" charset="-122"/>
                <a:ea typeface="宋体" pitchFamily="2" charset="-122"/>
              </a:rPr>
              <a:t>印刷电路板的基本知识</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oup 2"/>
          <p:cNvGrpSpPr>
            <a:grpSpLocks/>
          </p:cNvGrpSpPr>
          <p:nvPr/>
        </p:nvGrpSpPr>
        <p:grpSpPr bwMode="auto">
          <a:xfrm>
            <a:off x="152400" y="76200"/>
            <a:ext cx="8839200" cy="1066800"/>
            <a:chOff x="-8" y="59"/>
            <a:chExt cx="5760" cy="1057"/>
          </a:xfrm>
        </p:grpSpPr>
        <p:sp>
          <p:nvSpPr>
            <p:cNvPr id="32771" name="Rectangle 3"/>
            <p:cNvSpPr>
              <a:spLocks noChangeArrowheads="1"/>
            </p:cNvSpPr>
            <p:nvPr/>
          </p:nvSpPr>
          <p:spPr bwMode="ltGray">
            <a:xfrm>
              <a:off x="0" y="960"/>
              <a:ext cx="5752" cy="72"/>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sp>
          <p:nvSpPr>
            <p:cNvPr id="32772" name="Rectangle 4"/>
            <p:cNvSpPr>
              <a:spLocks noChangeArrowheads="1"/>
            </p:cNvSpPr>
            <p:nvPr/>
          </p:nvSpPr>
          <p:spPr bwMode="ltGray">
            <a:xfrm>
              <a:off x="0" y="1092"/>
              <a:ext cx="5752" cy="24"/>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pPr algn="l"/>
              <a:endParaRPr lang="zh-CN" altLang="en-US">
                <a:latin typeface="宋体" pitchFamily="2" charset="-122"/>
              </a:endParaRPr>
            </a:p>
          </p:txBody>
        </p:sp>
        <p:grpSp>
          <p:nvGrpSpPr>
            <p:cNvPr id="12298" name="Group 5"/>
            <p:cNvGrpSpPr>
              <a:grpSpLocks/>
            </p:cNvGrpSpPr>
            <p:nvPr/>
          </p:nvGrpSpPr>
          <p:grpSpPr bwMode="auto">
            <a:xfrm>
              <a:off x="-8" y="59"/>
              <a:ext cx="833" cy="990"/>
              <a:chOff x="-8" y="59"/>
              <a:chExt cx="833" cy="990"/>
            </a:xfrm>
          </p:grpSpPr>
          <p:sp>
            <p:nvSpPr>
              <p:cNvPr id="12299" name="Freeform 6"/>
              <p:cNvSpPr>
                <a:spLocks/>
              </p:cNvSpPr>
              <p:nvPr/>
            </p:nvSpPr>
            <p:spPr bwMode="ltGray">
              <a:xfrm>
                <a:off x="-8" y="59"/>
                <a:ext cx="833" cy="990"/>
              </a:xfrm>
              <a:custGeom>
                <a:avLst/>
                <a:gdLst>
                  <a:gd name="T0" fmla="*/ 284 w 833"/>
                  <a:gd name="T1" fmla="*/ 448 h 990"/>
                  <a:gd name="T2" fmla="*/ 115 w 833"/>
                  <a:gd name="T3" fmla="*/ 0 h 990"/>
                  <a:gd name="T4" fmla="*/ 353 w 833"/>
                  <a:gd name="T5" fmla="*/ 398 h 990"/>
                  <a:gd name="T6" fmla="*/ 591 w 833"/>
                  <a:gd name="T7" fmla="*/ 0 h 990"/>
                  <a:gd name="T8" fmla="*/ 419 w 833"/>
                  <a:gd name="T9" fmla="*/ 448 h 990"/>
                  <a:gd name="T10" fmla="*/ 832 w 833"/>
                  <a:gd name="T11" fmla="*/ 495 h 990"/>
                  <a:gd name="T12" fmla="*/ 417 w 833"/>
                  <a:gd name="T13" fmla="*/ 540 h 990"/>
                  <a:gd name="T14" fmla="*/ 591 w 833"/>
                  <a:gd name="T15" fmla="*/ 989 h 990"/>
                  <a:gd name="T16" fmla="*/ 353 w 833"/>
                  <a:gd name="T17" fmla="*/ 590 h 990"/>
                  <a:gd name="T18" fmla="*/ 115 w 833"/>
                  <a:gd name="T19" fmla="*/ 989 h 990"/>
                  <a:gd name="T20" fmla="*/ 282 w 833"/>
                  <a:gd name="T21" fmla="*/ 543 h 990"/>
                  <a:gd name="T22" fmla="*/ 0 w 833"/>
                  <a:gd name="T23" fmla="*/ 509 h 990"/>
                  <a:gd name="T24" fmla="*/ 0 w 833"/>
                  <a:gd name="T25" fmla="*/ 479 h 990"/>
                  <a:gd name="T26" fmla="*/ 284 w 833"/>
                  <a:gd name="T27" fmla="*/ 448 h 9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3"/>
                  <a:gd name="T43" fmla="*/ 0 h 990"/>
                  <a:gd name="T44" fmla="*/ 833 w 833"/>
                  <a:gd name="T45" fmla="*/ 990 h 9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3" h="990">
                    <a:moveTo>
                      <a:pt x="284" y="448"/>
                    </a:moveTo>
                    <a:lnTo>
                      <a:pt x="115" y="0"/>
                    </a:lnTo>
                    <a:lnTo>
                      <a:pt x="353" y="398"/>
                    </a:lnTo>
                    <a:lnTo>
                      <a:pt x="591" y="0"/>
                    </a:lnTo>
                    <a:lnTo>
                      <a:pt x="419" y="448"/>
                    </a:lnTo>
                    <a:lnTo>
                      <a:pt x="832" y="495"/>
                    </a:lnTo>
                    <a:lnTo>
                      <a:pt x="417" y="540"/>
                    </a:lnTo>
                    <a:lnTo>
                      <a:pt x="591" y="989"/>
                    </a:lnTo>
                    <a:lnTo>
                      <a:pt x="353" y="590"/>
                    </a:lnTo>
                    <a:lnTo>
                      <a:pt x="115" y="989"/>
                    </a:lnTo>
                    <a:lnTo>
                      <a:pt x="282" y="543"/>
                    </a:lnTo>
                    <a:lnTo>
                      <a:pt x="0" y="509"/>
                    </a:lnTo>
                    <a:lnTo>
                      <a:pt x="0" y="479"/>
                    </a:lnTo>
                    <a:lnTo>
                      <a:pt x="284" y="448"/>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2300" name="Freeform 7"/>
              <p:cNvSpPr>
                <a:spLocks/>
              </p:cNvSpPr>
              <p:nvPr/>
            </p:nvSpPr>
            <p:spPr bwMode="ltGray">
              <a:xfrm>
                <a:off x="-4" y="194"/>
                <a:ext cx="698" cy="720"/>
              </a:xfrm>
              <a:custGeom>
                <a:avLst/>
                <a:gdLst>
                  <a:gd name="T0" fmla="*/ 279 w 698"/>
                  <a:gd name="T1" fmla="*/ 315 h 720"/>
                  <a:gd name="T2" fmla="*/ 173 w 698"/>
                  <a:gd name="T3" fmla="*/ 0 h 720"/>
                  <a:gd name="T4" fmla="*/ 349 w 698"/>
                  <a:gd name="T5" fmla="*/ 263 h 720"/>
                  <a:gd name="T6" fmla="*/ 519 w 698"/>
                  <a:gd name="T7" fmla="*/ 0 h 720"/>
                  <a:gd name="T8" fmla="*/ 415 w 698"/>
                  <a:gd name="T9" fmla="*/ 315 h 720"/>
                  <a:gd name="T10" fmla="*/ 697 w 698"/>
                  <a:gd name="T11" fmla="*/ 360 h 720"/>
                  <a:gd name="T12" fmla="*/ 413 w 698"/>
                  <a:gd name="T13" fmla="*/ 403 h 720"/>
                  <a:gd name="T14" fmla="*/ 519 w 698"/>
                  <a:gd name="T15" fmla="*/ 719 h 720"/>
                  <a:gd name="T16" fmla="*/ 349 w 698"/>
                  <a:gd name="T17" fmla="*/ 455 h 720"/>
                  <a:gd name="T18" fmla="*/ 173 w 698"/>
                  <a:gd name="T19" fmla="*/ 719 h 720"/>
                  <a:gd name="T20" fmla="*/ 278 w 698"/>
                  <a:gd name="T21" fmla="*/ 407 h 720"/>
                  <a:gd name="T22" fmla="*/ 0 w 698"/>
                  <a:gd name="T23" fmla="*/ 360 h 720"/>
                  <a:gd name="T24" fmla="*/ 279 w 698"/>
                  <a:gd name="T25" fmla="*/ 315 h 7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8"/>
                  <a:gd name="T40" fmla="*/ 0 h 720"/>
                  <a:gd name="T41" fmla="*/ 698 w 698"/>
                  <a:gd name="T42" fmla="*/ 720 h 7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8" h="720">
                    <a:moveTo>
                      <a:pt x="279" y="315"/>
                    </a:moveTo>
                    <a:lnTo>
                      <a:pt x="173" y="0"/>
                    </a:lnTo>
                    <a:lnTo>
                      <a:pt x="349" y="263"/>
                    </a:lnTo>
                    <a:lnTo>
                      <a:pt x="519" y="0"/>
                    </a:lnTo>
                    <a:lnTo>
                      <a:pt x="415" y="315"/>
                    </a:lnTo>
                    <a:lnTo>
                      <a:pt x="697" y="360"/>
                    </a:lnTo>
                    <a:lnTo>
                      <a:pt x="413" y="403"/>
                    </a:lnTo>
                    <a:lnTo>
                      <a:pt x="519" y="719"/>
                    </a:lnTo>
                    <a:lnTo>
                      <a:pt x="349" y="455"/>
                    </a:lnTo>
                    <a:lnTo>
                      <a:pt x="173" y="719"/>
                    </a:lnTo>
                    <a:lnTo>
                      <a:pt x="278" y="407"/>
                    </a:lnTo>
                    <a:lnTo>
                      <a:pt x="0" y="360"/>
                    </a:lnTo>
                    <a:lnTo>
                      <a:pt x="279" y="315"/>
                    </a:lnTo>
                  </a:path>
                </a:pathLst>
              </a:custGeom>
              <a:gradFill rotWithShape="0">
                <a:gsLst>
                  <a:gs pos="0">
                    <a:srgbClr val="FFFFFF"/>
                  </a:gs>
                  <a:gs pos="100000">
                    <a:schemeClr val="folHlink"/>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2301" name="Freeform 8"/>
              <p:cNvSpPr>
                <a:spLocks/>
              </p:cNvSpPr>
              <p:nvPr/>
            </p:nvSpPr>
            <p:spPr bwMode="ltGray">
              <a:xfrm>
                <a:off x="99" y="212"/>
                <a:ext cx="493" cy="685"/>
              </a:xfrm>
              <a:custGeom>
                <a:avLst/>
                <a:gdLst>
                  <a:gd name="T0" fmla="*/ 0 w 493"/>
                  <a:gd name="T1" fmla="*/ 173 h 685"/>
                  <a:gd name="T2" fmla="*/ 223 w 493"/>
                  <a:gd name="T3" fmla="*/ 295 h 685"/>
                  <a:gd name="T4" fmla="*/ 246 w 493"/>
                  <a:gd name="T5" fmla="*/ 0 h 685"/>
                  <a:gd name="T6" fmla="*/ 268 w 493"/>
                  <a:gd name="T7" fmla="*/ 295 h 685"/>
                  <a:gd name="T8" fmla="*/ 490 w 493"/>
                  <a:gd name="T9" fmla="*/ 169 h 685"/>
                  <a:gd name="T10" fmla="*/ 290 w 493"/>
                  <a:gd name="T11" fmla="*/ 343 h 685"/>
                  <a:gd name="T12" fmla="*/ 492 w 493"/>
                  <a:gd name="T13" fmla="*/ 514 h 685"/>
                  <a:gd name="T14" fmla="*/ 268 w 493"/>
                  <a:gd name="T15" fmla="*/ 390 h 685"/>
                  <a:gd name="T16" fmla="*/ 246 w 493"/>
                  <a:gd name="T17" fmla="*/ 684 h 685"/>
                  <a:gd name="T18" fmla="*/ 223 w 493"/>
                  <a:gd name="T19" fmla="*/ 390 h 685"/>
                  <a:gd name="T20" fmla="*/ 0 w 493"/>
                  <a:gd name="T21" fmla="*/ 514 h 685"/>
                  <a:gd name="T22" fmla="*/ 201 w 493"/>
                  <a:gd name="T23" fmla="*/ 343 h 685"/>
                  <a:gd name="T24" fmla="*/ 0 w 493"/>
                  <a:gd name="T25" fmla="*/ 173 h 6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3"/>
                  <a:gd name="T40" fmla="*/ 0 h 685"/>
                  <a:gd name="T41" fmla="*/ 493 w 493"/>
                  <a:gd name="T42" fmla="*/ 685 h 6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3" h="685">
                    <a:moveTo>
                      <a:pt x="0" y="173"/>
                    </a:moveTo>
                    <a:lnTo>
                      <a:pt x="223" y="295"/>
                    </a:lnTo>
                    <a:lnTo>
                      <a:pt x="246" y="0"/>
                    </a:lnTo>
                    <a:lnTo>
                      <a:pt x="268" y="295"/>
                    </a:lnTo>
                    <a:lnTo>
                      <a:pt x="490" y="169"/>
                    </a:lnTo>
                    <a:lnTo>
                      <a:pt x="290" y="343"/>
                    </a:lnTo>
                    <a:lnTo>
                      <a:pt x="492" y="514"/>
                    </a:lnTo>
                    <a:lnTo>
                      <a:pt x="268" y="390"/>
                    </a:lnTo>
                    <a:lnTo>
                      <a:pt x="246" y="684"/>
                    </a:lnTo>
                    <a:lnTo>
                      <a:pt x="223" y="390"/>
                    </a:lnTo>
                    <a:lnTo>
                      <a:pt x="0" y="514"/>
                    </a:lnTo>
                    <a:lnTo>
                      <a:pt x="201" y="343"/>
                    </a:lnTo>
                    <a:lnTo>
                      <a:pt x="0" y="173"/>
                    </a:lnTo>
                  </a:path>
                </a:pathLst>
              </a:custGeom>
              <a:gradFill rotWithShape="0">
                <a:gsLst>
                  <a:gs pos="0">
                    <a:srgbClr val="FFFFFF"/>
                  </a:gs>
                  <a:gs pos="100000">
                    <a:schemeClr val="bg1"/>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sp>
            <p:nvSpPr>
              <p:cNvPr id="12302" name="Freeform 9"/>
              <p:cNvSpPr>
                <a:spLocks/>
              </p:cNvSpPr>
              <p:nvPr/>
            </p:nvSpPr>
            <p:spPr bwMode="ltGray">
              <a:xfrm>
                <a:off x="283" y="467"/>
                <a:ext cx="124" cy="173"/>
              </a:xfrm>
              <a:custGeom>
                <a:avLst/>
                <a:gdLst>
                  <a:gd name="T0" fmla="*/ 0 w 124"/>
                  <a:gd name="T1" fmla="*/ 42 h 173"/>
                  <a:gd name="T2" fmla="*/ 51 w 124"/>
                  <a:gd name="T3" fmla="*/ 63 h 173"/>
                  <a:gd name="T4" fmla="*/ 61 w 124"/>
                  <a:gd name="T5" fmla="*/ 0 h 173"/>
                  <a:gd name="T6" fmla="*/ 71 w 124"/>
                  <a:gd name="T7" fmla="*/ 63 h 173"/>
                  <a:gd name="T8" fmla="*/ 123 w 124"/>
                  <a:gd name="T9" fmla="*/ 42 h 173"/>
                  <a:gd name="T10" fmla="*/ 83 w 124"/>
                  <a:gd name="T11" fmla="*/ 86 h 173"/>
                  <a:gd name="T12" fmla="*/ 123 w 124"/>
                  <a:gd name="T13" fmla="*/ 128 h 173"/>
                  <a:gd name="T14" fmla="*/ 71 w 124"/>
                  <a:gd name="T15" fmla="*/ 108 h 173"/>
                  <a:gd name="T16" fmla="*/ 61 w 124"/>
                  <a:gd name="T17" fmla="*/ 172 h 173"/>
                  <a:gd name="T18" fmla="*/ 51 w 124"/>
                  <a:gd name="T19" fmla="*/ 108 h 173"/>
                  <a:gd name="T20" fmla="*/ 0 w 124"/>
                  <a:gd name="T21" fmla="*/ 128 h 173"/>
                  <a:gd name="T22" fmla="*/ 39 w 124"/>
                  <a:gd name="T23" fmla="*/ 86 h 173"/>
                  <a:gd name="T24" fmla="*/ 0 w 124"/>
                  <a:gd name="T25" fmla="*/ 42 h 1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73"/>
                  <a:gd name="T41" fmla="*/ 124 w 124"/>
                  <a:gd name="T42" fmla="*/ 173 h 1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73">
                    <a:moveTo>
                      <a:pt x="0" y="42"/>
                    </a:moveTo>
                    <a:lnTo>
                      <a:pt x="51" y="63"/>
                    </a:lnTo>
                    <a:lnTo>
                      <a:pt x="61" y="0"/>
                    </a:lnTo>
                    <a:lnTo>
                      <a:pt x="71" y="63"/>
                    </a:lnTo>
                    <a:lnTo>
                      <a:pt x="123" y="42"/>
                    </a:lnTo>
                    <a:lnTo>
                      <a:pt x="83" y="86"/>
                    </a:lnTo>
                    <a:lnTo>
                      <a:pt x="123" y="128"/>
                    </a:lnTo>
                    <a:lnTo>
                      <a:pt x="71" y="108"/>
                    </a:lnTo>
                    <a:lnTo>
                      <a:pt x="61" y="172"/>
                    </a:lnTo>
                    <a:lnTo>
                      <a:pt x="51" y="108"/>
                    </a:lnTo>
                    <a:lnTo>
                      <a:pt x="0" y="128"/>
                    </a:lnTo>
                    <a:lnTo>
                      <a:pt x="39" y="86"/>
                    </a:lnTo>
                    <a:lnTo>
                      <a:pt x="0" y="42"/>
                    </a:lnTo>
                  </a:path>
                </a:pathLst>
              </a:custGeom>
              <a:solidFill>
                <a:srgbClr val="F9F9F9">
                  <a:alpha val="50195"/>
                </a:srgbClr>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a:endParaRPr lang="zh-CN" altLang="en-US">
                  <a:latin typeface="宋体" pitchFamily="2" charset="-122"/>
                </a:endParaRPr>
              </a:p>
            </p:txBody>
          </p:sp>
        </p:grpSp>
      </p:grpSp>
      <p:sp>
        <p:nvSpPr>
          <p:cNvPr id="12291" name="Text Box 11"/>
          <p:cNvSpPr txBox="1">
            <a:spLocks noChangeArrowheads="1"/>
          </p:cNvSpPr>
          <p:nvPr/>
        </p:nvSpPr>
        <p:spPr bwMode="auto">
          <a:xfrm>
            <a:off x="468313" y="1125538"/>
            <a:ext cx="20208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r>
              <a:rPr lang="en-US" altLang="zh-CN" sz="3200">
                <a:solidFill>
                  <a:schemeClr val="accent2"/>
                </a:solidFill>
                <a:latin typeface="宋体" pitchFamily="2" charset="-122"/>
                <a:ea typeface="宋体" pitchFamily="2" charset="-122"/>
              </a:rPr>
              <a:t>⑵ </a:t>
            </a:r>
            <a:r>
              <a:rPr lang="zh-CN" altLang="en-US" sz="3200">
                <a:solidFill>
                  <a:schemeClr val="accent2"/>
                </a:solidFill>
                <a:latin typeface="宋体" pitchFamily="2" charset="-122"/>
                <a:ea typeface="宋体" pitchFamily="2" charset="-122"/>
              </a:rPr>
              <a:t>双面板</a:t>
            </a:r>
            <a:endParaRPr lang="zh-CN" altLang="en-US" sz="3200" b="0">
              <a:solidFill>
                <a:schemeClr val="accent2"/>
              </a:solidFill>
              <a:latin typeface="宋体" pitchFamily="2" charset="-122"/>
              <a:ea typeface="宋体" pitchFamily="2" charset="-122"/>
            </a:endParaRPr>
          </a:p>
        </p:txBody>
      </p:sp>
      <p:sp>
        <p:nvSpPr>
          <p:cNvPr id="12292" name="Rectangle 17"/>
          <p:cNvSpPr>
            <a:spLocks noChangeArrowheads="1"/>
          </p:cNvSpPr>
          <p:nvPr/>
        </p:nvSpPr>
        <p:spPr bwMode="auto">
          <a:xfrm>
            <a:off x="468313" y="1700213"/>
            <a:ext cx="835342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a:latin typeface="宋体" pitchFamily="2" charset="-122"/>
              </a:rPr>
              <a:t>    </a:t>
            </a:r>
            <a:r>
              <a:rPr lang="zh-CN" altLang="en-US">
                <a:latin typeface="宋体" pitchFamily="2" charset="-122"/>
              </a:rPr>
              <a:t>集成电路的出现使电路板的布局更加的复杂，因此出现了双面板，即：两面都可以走线的电路板。</a:t>
            </a:r>
          </a:p>
        </p:txBody>
      </p:sp>
      <p:sp>
        <p:nvSpPr>
          <p:cNvPr id="12293" name="Rectangle 18"/>
          <p:cNvSpPr>
            <a:spLocks noChangeArrowheads="1"/>
          </p:cNvSpPr>
          <p:nvPr/>
        </p:nvSpPr>
        <p:spPr bwMode="auto">
          <a:xfrm>
            <a:off x="1403350" y="188913"/>
            <a:ext cx="24257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4400">
                <a:solidFill>
                  <a:srgbClr val="0000FF"/>
                </a:solidFill>
                <a:latin typeface="宋体" pitchFamily="2" charset="-122"/>
              </a:rPr>
              <a:t>基础知识</a:t>
            </a:r>
          </a:p>
        </p:txBody>
      </p:sp>
      <p:sp>
        <p:nvSpPr>
          <p:cNvPr id="12294" name="Text Box 17"/>
          <p:cNvSpPr txBox="1">
            <a:spLocks noChangeArrowheads="1"/>
          </p:cNvSpPr>
          <p:nvPr/>
        </p:nvSpPr>
        <p:spPr bwMode="auto">
          <a:xfrm>
            <a:off x="4500563" y="357188"/>
            <a:ext cx="4643437" cy="579437"/>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gn="l" eaLnBrk="0" hangingPunct="0">
              <a:defRPr kumimoji="1" sz="2800" b="1">
                <a:solidFill>
                  <a:schemeClr val="tx1"/>
                </a:solidFill>
                <a:latin typeface="Times New Roman" pitchFamily="18" charset="0"/>
                <a:ea typeface="楷体_GB2312" pitchFamily="49" charset="-122"/>
              </a:defRPr>
            </a:lvl1pPr>
            <a:lvl2pPr marL="742950" indent="-285750" algn="l" eaLnBrk="0" hangingPunct="0">
              <a:defRPr kumimoji="1" sz="2800" b="1">
                <a:solidFill>
                  <a:schemeClr val="tx1"/>
                </a:solidFill>
                <a:latin typeface="Times New Roman" pitchFamily="18" charset="0"/>
                <a:ea typeface="楷体_GB2312" pitchFamily="49" charset="-122"/>
              </a:defRPr>
            </a:lvl2pPr>
            <a:lvl3pPr marL="1143000" indent="-228600" algn="l" eaLnBrk="0" hangingPunct="0">
              <a:defRPr kumimoji="1" sz="2800" b="1">
                <a:solidFill>
                  <a:schemeClr val="tx1"/>
                </a:solidFill>
                <a:latin typeface="Times New Roman" pitchFamily="18" charset="0"/>
                <a:ea typeface="楷体_GB2312" pitchFamily="49" charset="-122"/>
              </a:defRPr>
            </a:lvl3pPr>
            <a:lvl4pPr marL="1600200" indent="-228600" algn="l" eaLnBrk="0" hangingPunct="0">
              <a:defRPr kumimoji="1" sz="2800" b="1">
                <a:solidFill>
                  <a:schemeClr val="tx1"/>
                </a:solidFill>
                <a:latin typeface="Times New Roman" pitchFamily="18" charset="0"/>
                <a:ea typeface="楷体_GB2312" pitchFamily="49" charset="-122"/>
              </a:defRPr>
            </a:lvl4pPr>
            <a:lvl5pPr marL="2057400" indent="-228600" algn="l" eaLnBrk="0" hangingPunct="0">
              <a:defRPr kumimoji="1"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楷体_GB2312" pitchFamily="49" charset="-122"/>
              </a:defRPr>
            </a:lvl9pPr>
          </a:lstStyle>
          <a:p>
            <a:pPr eaLnBrk="1" hangingPunct="1">
              <a:spcBef>
                <a:spcPct val="50000"/>
              </a:spcBef>
              <a:buClr>
                <a:schemeClr val="tx1"/>
              </a:buClr>
              <a:buSzPct val="80000"/>
              <a:buFont typeface="Wingdings" pitchFamily="2" charset="2"/>
              <a:buChar char="Ø"/>
            </a:pPr>
            <a:r>
              <a:rPr lang="zh-CN" altLang="en-US" sz="3200">
                <a:latin typeface="宋体" pitchFamily="2" charset="-122"/>
                <a:ea typeface="宋体" pitchFamily="2" charset="-122"/>
              </a:rPr>
              <a:t>印刷电路板的基本知识</a:t>
            </a:r>
          </a:p>
        </p:txBody>
      </p:sp>
      <p:pic>
        <p:nvPicPr>
          <p:cNvPr id="12308"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975" y="2781300"/>
            <a:ext cx="4171950" cy="3600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幻灯片 1&quot;/&gt;&lt;property id=&quot;20307&quot; value=&quot;297&quot;/&gt;&lt;/object&gt;&lt;object type=&quot;3&quot; unique_id=&quot;10005&quot;&gt;&lt;property id=&quot;20148&quot; value=&quot;5&quot;/&gt;&lt;property id=&quot;20300&quot; value=&quot;幻灯片 2&quot;/&gt;&lt;property id=&quot;20307&quot; value=&quot;299&quot;/&gt;&lt;/object&gt;&lt;object type=&quot;3&quot; unique_id=&quot;10006&quot;&gt;&lt;property id=&quot;20148&quot; value=&quot;5&quot;/&gt;&lt;property id=&quot;20300&quot; value=&quot;幻灯片 3&quot;/&gt;&lt;property id=&quot;20307&quot; value=&quot;268&quot;/&gt;&lt;/object&gt;&lt;object type=&quot;3&quot; unique_id=&quot;10007&quot;&gt;&lt;property id=&quot;20148&quot; value=&quot;5&quot;/&gt;&lt;property id=&quot;20300&quot; value=&quot;幻灯片 4&quot;/&gt;&lt;property id=&quot;20307&quot; value=&quot;270&quot;/&gt;&lt;/object&gt;&lt;object type=&quot;3&quot; unique_id=&quot;10008&quot;&gt;&lt;property id=&quot;20148&quot; value=&quot;5&quot;/&gt;&lt;property id=&quot;20300&quot; value=&quot;幻灯片 5&quot;/&gt;&lt;property id=&quot;20307&quot; value=&quot;338&quot;/&gt;&lt;/object&gt;&lt;object type=&quot;3&quot; unique_id=&quot;10009&quot;&gt;&lt;property id=&quot;20148&quot; value=&quot;5&quot;/&gt;&lt;property id=&quot;20300&quot; value=&quot;幻灯片 7&quot;/&gt;&lt;property id=&quot;20307&quot; value=&quot;352&quot;/&gt;&lt;/object&gt;&lt;object type=&quot;3&quot; unique_id=&quot;10010&quot;&gt;&lt;property id=&quot;20148&quot; value=&quot;5&quot;/&gt;&lt;property id=&quot;20300&quot; value=&quot;幻灯片 8&quot;/&gt;&lt;property id=&quot;20307&quot; value=&quot;271&quot;/&gt;&lt;/object&gt;&lt;object type=&quot;3&quot; unique_id=&quot;10011&quot;&gt;&lt;property id=&quot;20148&quot; value=&quot;5&quot;/&gt;&lt;property id=&quot;20300&quot; value=&quot;幻灯片 9&quot;/&gt;&lt;property id=&quot;20307&quot; value=&quot;273&quot;/&gt;&lt;/object&gt;&lt;object type=&quot;3&quot; unique_id=&quot;10012&quot;&gt;&lt;property id=&quot;20148&quot; value=&quot;5&quot;/&gt;&lt;property id=&quot;20300&quot; value=&quot;幻灯片 10&quot;/&gt;&lt;property id=&quot;20307&quot; value=&quot;274&quot;/&gt;&lt;/object&gt;&lt;object type=&quot;3&quot; unique_id=&quot;10013&quot;&gt;&lt;property id=&quot;20148&quot; value=&quot;5&quot;/&gt;&lt;property id=&quot;20300&quot; value=&quot;幻灯片 11&quot;/&gt;&lt;property id=&quot;20307&quot; value=&quot;275&quot;/&gt;&lt;/object&gt;&lt;object type=&quot;3&quot; unique_id=&quot;10014&quot;&gt;&lt;property id=&quot;20148&quot; value=&quot;5&quot;/&gt;&lt;property id=&quot;20300&quot; value=&quot;幻灯片 13&quot;/&gt;&lt;property id=&quot;20307&quot; value=&quot;276&quot;/&gt;&lt;/object&gt;&lt;object type=&quot;3&quot; unique_id=&quot;10015&quot;&gt;&lt;property id=&quot;20148&quot; value=&quot;5&quot;/&gt;&lt;property id=&quot;20300&quot; value=&quot;幻灯片 29&quot;/&gt;&lt;property id=&quot;20307&quot; value=&quot;300&quot;/&gt;&lt;/object&gt;&lt;object type=&quot;3&quot; unique_id=&quot;10016&quot;&gt;&lt;property id=&quot;20148&quot; value=&quot;5&quot;/&gt;&lt;property id=&quot;20300&quot; value=&quot;幻灯片 30&quot;/&gt;&lt;property id=&quot;20307&quot; value=&quot;302&quot;/&gt;&lt;/object&gt;&lt;object type=&quot;3&quot; unique_id=&quot;10017&quot;&gt;&lt;property id=&quot;20148&quot; value=&quot;5&quot;/&gt;&lt;property id=&quot;20300&quot; value=&quot;幻灯片 31&quot;/&gt;&lt;property id=&quot;20307&quot; value=&quot;313&quot;/&gt;&lt;/object&gt;&lt;object type=&quot;3&quot; unique_id=&quot;10018&quot;&gt;&lt;property id=&quot;20148&quot; value=&quot;5&quot;/&gt;&lt;property id=&quot;20300&quot; value=&quot;幻灯片 32&quot;/&gt;&lt;property id=&quot;20307&quot; value=&quot;314&quot;/&gt;&lt;/object&gt;&lt;object type=&quot;3&quot; unique_id=&quot;10019&quot;&gt;&lt;property id=&quot;20148&quot; value=&quot;5&quot;/&gt;&lt;property id=&quot;20300&quot; value=&quot;幻灯片 33&quot;/&gt;&lt;property id=&quot;20307&quot; value=&quot;351&quot;/&gt;&lt;/object&gt;&lt;object type=&quot;3&quot; unique_id=&quot;10020&quot;&gt;&lt;property id=&quot;20148&quot; value=&quot;5&quot;/&gt;&lt;property id=&quot;20300&quot; value=&quot;幻灯片 34&quot;/&gt;&lt;property id=&quot;20307&quot; value=&quot;315&quot;/&gt;&lt;/object&gt;&lt;object type=&quot;3&quot; unique_id=&quot;10021&quot;&gt;&lt;property id=&quot;20148&quot; value=&quot;5&quot;/&gt;&lt;property id=&quot;20300&quot; value=&quot;幻灯片 35&quot;/&gt;&lt;property id=&quot;20307&quot; value=&quot;317&quot;/&gt;&lt;/object&gt;&lt;object type=&quot;3&quot; unique_id=&quot;10022&quot;&gt;&lt;property id=&quot;20148&quot; value=&quot;5&quot;/&gt;&lt;property id=&quot;20300&quot; value=&quot;幻灯片 36&quot;/&gt;&lt;property id=&quot;20307&quot; value=&quot;318&quot;/&gt;&lt;/object&gt;&lt;object type=&quot;3&quot; unique_id=&quot;10023&quot;&gt;&lt;property id=&quot;20148&quot; value=&quot;5&quot;/&gt;&lt;property id=&quot;20300&quot; value=&quot;幻灯片 37&quot;/&gt;&lt;property id=&quot;20307&quot; value=&quot;303&quot;/&gt;&lt;/object&gt;&lt;object type=&quot;3&quot; unique_id=&quot;10024&quot;&gt;&lt;property id=&quot;20148&quot; value=&quot;5&quot;/&gt;&lt;property id=&quot;20300&quot; value=&quot;幻灯片 38&quot;/&gt;&lt;property id=&quot;20307&quot; value=&quot;307&quot;/&gt;&lt;/object&gt;&lt;object type=&quot;3&quot; unique_id=&quot;10025&quot;&gt;&lt;property id=&quot;20148&quot; value=&quot;5&quot;/&gt;&lt;property id=&quot;20300&quot; value=&quot;幻灯片 39&quot;/&gt;&lt;property id=&quot;20307&quot; value=&quot;308&quot;/&gt;&lt;/object&gt;&lt;object type=&quot;3&quot; unique_id=&quot;10026&quot;&gt;&lt;property id=&quot;20148&quot; value=&quot;5&quot;/&gt;&lt;property id=&quot;20300&quot; value=&quot;幻灯片 40&quot;/&gt;&lt;property id=&quot;20307&quot; value=&quot;311&quot;/&gt;&lt;/object&gt;&lt;object type=&quot;3&quot; unique_id=&quot;10027&quot;&gt;&lt;property id=&quot;20148&quot; value=&quot;5&quot;/&gt;&lt;property id=&quot;20300&quot; value=&quot;幻灯片 41&quot;/&gt;&lt;property id=&quot;20307&quot; value=&quot;296&quot;/&gt;&lt;/object&gt;&lt;object type=&quot;3&quot; unique_id=&quot;10028&quot;&gt;&lt;property id=&quot;20148&quot; value=&quot;5&quot;/&gt;&lt;property id=&quot;20300&quot; value=&quot;幻灯片 42&quot;/&gt;&lt;property id=&quot;20307&quot; value=&quot;319&quot;/&gt;&lt;/object&gt;&lt;object type=&quot;3&quot; unique_id=&quot;10029&quot;&gt;&lt;property id=&quot;20148&quot; value=&quot;5&quot;/&gt;&lt;property id=&quot;20300&quot; value=&quot;幻灯片 43&quot;/&gt;&lt;property id=&quot;20307&quot; value=&quot;320&quot;/&gt;&lt;/object&gt;&lt;object type=&quot;3&quot; unique_id=&quot;10030&quot;&gt;&lt;property id=&quot;20148&quot; value=&quot;5&quot;/&gt;&lt;property id=&quot;20300&quot; value=&quot;幻灯片 44&quot;/&gt;&lt;property id=&quot;20307&quot; value=&quot;321&quot;/&gt;&lt;/object&gt;&lt;object type=&quot;3&quot; unique_id=&quot;10031&quot;&gt;&lt;property id=&quot;20148&quot; value=&quot;5&quot;/&gt;&lt;property id=&quot;20300&quot; value=&quot;幻灯片 45&quot;/&gt;&lt;property id=&quot;20307&quot; value=&quot;322&quot;/&gt;&lt;/object&gt;&lt;object type=&quot;3&quot; unique_id=&quot;10032&quot;&gt;&lt;property id=&quot;20148&quot; value=&quot;5&quot;/&gt;&lt;property id=&quot;20300&quot; value=&quot;幻灯片 46&quot;/&gt;&lt;property id=&quot;20307&quot; value=&quot;323&quot;/&gt;&lt;/object&gt;&lt;object type=&quot;3&quot; unique_id=&quot;10033&quot;&gt;&lt;property id=&quot;20148&quot; value=&quot;5&quot;/&gt;&lt;property id=&quot;20300&quot; value=&quot;幻灯片 47&quot;/&gt;&lt;property id=&quot;20307&quot; value=&quot;325&quot;/&gt;&lt;/object&gt;&lt;object type=&quot;3&quot; unique_id=&quot;10034&quot;&gt;&lt;property id=&quot;20148&quot; value=&quot;5&quot;/&gt;&lt;property id=&quot;20300&quot; value=&quot;幻灯片 48&quot;/&gt;&lt;property id=&quot;20307&quot; value=&quot;326&quot;/&gt;&lt;/object&gt;&lt;object type=&quot;3&quot; unique_id=&quot;10035&quot;&gt;&lt;property id=&quot;20148&quot; value=&quot;5&quot;/&gt;&lt;property id=&quot;20300&quot; value=&quot;幻灯片 49&quot;/&gt;&lt;property id=&quot;20307&quot; value=&quot;339&quot;/&gt;&lt;/object&gt;&lt;object type=&quot;3&quot; unique_id=&quot;10036&quot;&gt;&lt;property id=&quot;20148&quot; value=&quot;5&quot;/&gt;&lt;property id=&quot;20300&quot; value=&quot;幻灯片 50&quot;/&gt;&lt;property id=&quot;20307&quot; value=&quot;340&quot;/&gt;&lt;/object&gt;&lt;object type=&quot;3&quot; unique_id=&quot;10037&quot;&gt;&lt;property id=&quot;20148&quot; value=&quot;5&quot;/&gt;&lt;property id=&quot;20300&quot; value=&quot;幻灯片 51&quot;/&gt;&lt;property id=&quot;20307&quot; value=&quot;341&quot;/&gt;&lt;/object&gt;&lt;object type=&quot;3&quot; unique_id=&quot;10038&quot;&gt;&lt;property id=&quot;20148&quot; value=&quot;5&quot;/&gt;&lt;property id=&quot;20300&quot; value=&quot;幻灯片 52&quot;/&gt;&lt;property id=&quot;20307&quot; value=&quot;343&quot;/&gt;&lt;/object&gt;&lt;object type=&quot;3&quot; unique_id=&quot;10039&quot;&gt;&lt;property id=&quot;20148&quot; value=&quot;5&quot;/&gt;&lt;property id=&quot;20300&quot; value=&quot;幻灯片 53&quot;/&gt;&lt;property id=&quot;20307&quot; value=&quot;345&quot;/&gt;&lt;/object&gt;&lt;object type=&quot;3&quot; unique_id=&quot;10040&quot;&gt;&lt;property id=&quot;20148&quot; value=&quot;5&quot;/&gt;&lt;property id=&quot;20300&quot; value=&quot;幻灯片 54&quot;/&gt;&lt;property id=&quot;20307&quot; value=&quot;327&quot;/&gt;&lt;/object&gt;&lt;object type=&quot;3&quot; unique_id=&quot;10041&quot;&gt;&lt;property id=&quot;20148&quot; value=&quot;5&quot;/&gt;&lt;property id=&quot;20300&quot; value=&quot;幻灯片 55&quot;/&gt;&lt;property id=&quot;20307&quot; value=&quot;346&quot;/&gt;&lt;/object&gt;&lt;object type=&quot;3&quot; unique_id=&quot;10042&quot;&gt;&lt;property id=&quot;20148&quot; value=&quot;5&quot;/&gt;&lt;property id=&quot;20300&quot; value=&quot;幻灯片 56&quot;/&gt;&lt;property id=&quot;20307&quot; value=&quot;349&quot;/&gt;&lt;/object&gt;&lt;object type=&quot;3&quot; unique_id=&quot;10043&quot;&gt;&lt;property id=&quot;20148&quot; value=&quot;5&quot;/&gt;&lt;property id=&quot;20300&quot; value=&quot;幻灯片 57&quot;/&gt;&lt;property id=&quot;20307&quot; value=&quot;347&quot;/&gt;&lt;/object&gt;&lt;object type=&quot;3&quot; unique_id=&quot;10044&quot;&gt;&lt;property id=&quot;20148&quot; value=&quot;5&quot;/&gt;&lt;property id=&quot;20300&quot; value=&quot;幻灯片 58&quot;/&gt;&lt;property id=&quot;20307&quot; value=&quot;348&quot;/&gt;&lt;/object&gt;&lt;object type=&quot;3&quot; unique_id=&quot;10045&quot;&gt;&lt;property id=&quot;20148&quot; value=&quot;5&quot;/&gt;&lt;property id=&quot;20300&quot; value=&quot;幻灯片 59&quot;/&gt;&lt;property id=&quot;20307&quot; value=&quot;328&quot;/&gt;&lt;/object&gt;&lt;object type=&quot;3&quot; unique_id=&quot;10046&quot;&gt;&lt;property id=&quot;20148&quot; value=&quot;5&quot;/&gt;&lt;property id=&quot;20300&quot; value=&quot;幻灯片 60&quot;/&gt;&lt;property id=&quot;20307&quot; value=&quot;329&quot;/&gt;&lt;/object&gt;&lt;object type=&quot;3&quot; unique_id=&quot;10047&quot;&gt;&lt;property id=&quot;20148&quot; value=&quot;5&quot;/&gt;&lt;property id=&quot;20300&quot; value=&quot;幻灯片 61&quot;/&gt;&lt;property id=&quot;20307&quot; value=&quot;330&quot;/&gt;&lt;/object&gt;&lt;object type=&quot;3&quot; unique_id=&quot;10048&quot;&gt;&lt;property id=&quot;20148&quot; value=&quot;5&quot;/&gt;&lt;property id=&quot;20300&quot; value=&quot;幻灯片 62&quot;/&gt;&lt;property id=&quot;20307&quot; value=&quot;331&quot;/&gt;&lt;/object&gt;&lt;object type=&quot;3&quot; unique_id=&quot;10049&quot;&gt;&lt;property id=&quot;20148&quot; value=&quot;5&quot;/&gt;&lt;property id=&quot;20300&quot; value=&quot;幻灯片 63&quot;/&gt;&lt;property id=&quot;20307&quot; value=&quot;332&quot;/&gt;&lt;/object&gt;&lt;object type=&quot;3&quot; unique_id=&quot;10050&quot;&gt;&lt;property id=&quot;20148&quot; value=&quot;5&quot;/&gt;&lt;property id=&quot;20300&quot; value=&quot;幻灯片 64&quot;/&gt;&lt;property id=&quot;20307&quot; value=&quot;333&quot;/&gt;&lt;/object&gt;&lt;object type=&quot;3&quot; unique_id=&quot;10051&quot;&gt;&lt;property id=&quot;20148&quot; value=&quot;5&quot;/&gt;&lt;property id=&quot;20300&quot; value=&quot;幻灯片 65&quot;/&gt;&lt;property id=&quot;20307&quot; value=&quot;334&quot;/&gt;&lt;/object&gt;&lt;object type=&quot;3&quot; unique_id=&quot;10052&quot;&gt;&lt;property id=&quot;20148&quot; value=&quot;5&quot;/&gt;&lt;property id=&quot;20300&quot; value=&quot;幻灯片 66&quot;/&gt;&lt;property id=&quot;20307&quot; value=&quot;335&quot;/&gt;&lt;/object&gt;&lt;object type=&quot;3&quot; unique_id=&quot;10053&quot;&gt;&lt;property id=&quot;20148&quot; value=&quot;5&quot;/&gt;&lt;property id=&quot;20300&quot; value=&quot;幻灯片 67&quot;/&gt;&lt;property id=&quot;20307&quot; value=&quot;336&quot;/&gt;&lt;/object&gt;&lt;object type=&quot;3&quot; unique_id=&quot;10054&quot;&gt;&lt;property id=&quot;20148&quot; value=&quot;5&quot;/&gt;&lt;property id=&quot;20300&quot; value=&quot;幻灯片 68&quot;/&gt;&lt;property id=&quot;20307&quot; value=&quot;337&quot;/&gt;&lt;/object&gt;&lt;object type=&quot;3&quot; unique_id=&quot;10055&quot;&gt;&lt;property id=&quot;20148&quot; value=&quot;5&quot;/&gt;&lt;property id=&quot;20300&quot; value=&quot;幻灯片 69&quot;/&gt;&lt;property id=&quot;20307&quot; value=&quot;350&quot;/&gt;&lt;/object&gt;&lt;object type=&quot;3&quot; unique_id=&quot;10434&quot;&gt;&lt;property id=&quot;20148&quot; value=&quot;5&quot;/&gt;&lt;property id=&quot;20300&quot; value=&quot;幻灯片 6 - &amp;quot; &amp;quot;&quot;/&gt;&lt;property id=&quot;20307&quot; value=&quot;353&quot;/&gt;&lt;/object&gt;&lt;object type=&quot;3&quot; unique_id=&quot;11755&quot;&gt;&lt;property id=&quot;20148&quot; value=&quot;5&quot;/&gt;&lt;property id=&quot;20300&quot; value=&quot;幻灯片 12&quot;/&gt;&lt;property id=&quot;20307&quot; value=&quot;354&quot;/&gt;&lt;/object&gt;&lt;object type=&quot;3&quot; unique_id=&quot;11756&quot;&gt;&lt;property id=&quot;20148&quot; value=&quot;5&quot;/&gt;&lt;property id=&quot;20300&quot; value=&quot;幻灯片 14&quot;/&gt;&lt;property id=&quot;20307&quot; value=&quot;363&quot;/&gt;&lt;/object&gt;&lt;object type=&quot;3&quot; unique_id=&quot;11757&quot;&gt;&lt;property id=&quot;20148&quot; value=&quot;5&quot;/&gt;&lt;property id=&quot;20300&quot; value=&quot;幻灯片 16&quot;/&gt;&lt;property id=&quot;20307&quot; value=&quot;366&quot;/&gt;&lt;/object&gt;&lt;object type=&quot;3&quot; unique_id=&quot;11758&quot;&gt;&lt;property id=&quot;20148&quot; value=&quot;5&quot;/&gt;&lt;property id=&quot;20300&quot; value=&quot;幻灯片 17&quot;/&gt;&lt;property id=&quot;20307&quot; value=&quot;364&quot;/&gt;&lt;/object&gt;&lt;object type=&quot;3&quot; unique_id=&quot;11759&quot;&gt;&lt;property id=&quot;20148&quot; value=&quot;5&quot;/&gt;&lt;property id=&quot;20300&quot; value=&quot;幻灯片 18&quot;/&gt;&lt;property id=&quot;20307&quot; value=&quot;365&quot;/&gt;&lt;/object&gt;&lt;object type=&quot;3&quot; unique_id=&quot;11760&quot;&gt;&lt;property id=&quot;20148&quot; value=&quot;5&quot;/&gt;&lt;property id=&quot;20300&quot; value=&quot;幻灯片 19&quot;/&gt;&lt;property id=&quot;20307&quot; value=&quot;367&quot;/&gt;&lt;/object&gt;&lt;object type=&quot;3&quot; unique_id=&quot;11761&quot;&gt;&lt;property id=&quot;20148&quot; value=&quot;5&quot;/&gt;&lt;property id=&quot;20300&quot; value=&quot;幻灯片 20&quot;/&gt;&lt;property id=&quot;20307&quot; value=&quot;368&quot;/&gt;&lt;/object&gt;&lt;object type=&quot;3&quot; unique_id=&quot;11762&quot;&gt;&lt;property id=&quot;20148&quot; value=&quot;5&quot;/&gt;&lt;property id=&quot;20300&quot; value=&quot;幻灯片 21&quot;/&gt;&lt;property id=&quot;20307&quot; value=&quot;369&quot;/&gt;&lt;/object&gt;&lt;object type=&quot;3&quot; unique_id=&quot;11763&quot;&gt;&lt;property id=&quot;20148&quot; value=&quot;5&quot;/&gt;&lt;property id=&quot;20300&quot; value=&quot;幻灯片 22&quot;/&gt;&lt;property id=&quot;20307&quot; value=&quot;371&quot;/&gt;&lt;/object&gt;&lt;object type=&quot;3&quot; unique_id=&quot;11764&quot;&gt;&lt;property id=&quot;20148&quot; value=&quot;5&quot;/&gt;&lt;property id=&quot;20300&quot; value=&quot;幻灯片 23&quot;/&gt;&lt;property id=&quot;20307&quot; value=&quot;372&quot;/&gt;&lt;/object&gt;&lt;object type=&quot;3&quot; unique_id=&quot;11766&quot;&gt;&lt;property id=&quot;20148&quot; value=&quot;5&quot;/&gt;&lt;property id=&quot;20300&quot; value=&quot;幻灯片 24&quot;/&gt;&lt;property id=&quot;20307&quot; value=&quot;356&quot;/&gt;&lt;/object&gt;&lt;object type=&quot;3&quot; unique_id=&quot;11767&quot;&gt;&lt;property id=&quot;20148&quot; value=&quot;5&quot;/&gt;&lt;property id=&quot;20300&quot; value=&quot;幻灯片 25&quot;/&gt;&lt;property id=&quot;20307&quot; value=&quot;357&quot;/&gt;&lt;/object&gt;&lt;object type=&quot;3&quot; unique_id=&quot;11768&quot;&gt;&lt;property id=&quot;20148&quot; value=&quot;5&quot;/&gt;&lt;property id=&quot;20300&quot; value=&quot;幻灯片 26&quot;/&gt;&lt;property id=&quot;20307&quot; value=&quot;358&quot;/&gt;&lt;/object&gt;&lt;object type=&quot;3&quot; unique_id=&quot;11769&quot;&gt;&lt;property id=&quot;20148&quot; value=&quot;5&quot;/&gt;&lt;property id=&quot;20300&quot; value=&quot;幻灯片 27&quot;/&gt;&lt;property id=&quot;20307&quot; value=&quot;362&quot;/&gt;&lt;/object&gt;&lt;object type=&quot;3&quot; unique_id=&quot;11770&quot;&gt;&lt;property id=&quot;20148&quot; value=&quot;5&quot;/&gt;&lt;property id=&quot;20300&quot; value=&quot;幻灯片 28&quot;/&gt;&lt;property id=&quot;20307&quot; value=&quot;370&quot;/&gt;&lt;/object&gt;&lt;object type=&quot;3&quot; unique_id=&quot;12055&quot;&gt;&lt;property id=&quot;20148&quot; value=&quot;5&quot;/&gt;&lt;property id=&quot;20300&quot; value=&quot;幻灯片 15&quot;/&gt;&lt;property id=&quot;20307&quot; value=&quot;373&quot;/&gt;&lt;/object&gt;&lt;/object&gt;&lt;/object&gt;&lt;/database&gt;"/>
  <p:tag name="SECTOMILLISECCONVERTED" val="1"/>
</p:tagLst>
</file>

<file path=ppt/theme/theme1.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800" b="1" i="0" u="none" strike="noStrike" cap="none" normalizeH="0" baseline="0" smtClean="0">
            <a:ln>
              <a:noFill/>
            </a:ln>
            <a:solidFill>
              <a:schemeClr val="tx1"/>
            </a:solidFill>
            <a:effectLst/>
            <a:latin typeface="Times New Roman" pitchFamily="18" charset="0"/>
            <a:ea typeface="楷体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800" b="1" i="0" u="none" strike="noStrike" cap="none" normalizeH="0" baseline="0" smtClean="0">
            <a:ln>
              <a:noFill/>
            </a:ln>
            <a:solidFill>
              <a:schemeClr val="tx1"/>
            </a:solidFill>
            <a:effectLst/>
            <a:latin typeface="Times New Roman" pitchFamily="18" charset="0"/>
            <a:ea typeface="楷体_GB2312" pitchFamily="49"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3138</TotalTime>
  <Words>3367</Words>
  <Application>Microsoft Office PowerPoint</Application>
  <PresentationFormat>全屏显示(4:3)</PresentationFormat>
  <Paragraphs>510</Paragraphs>
  <Slides>79</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79</vt:i4>
      </vt:variant>
    </vt:vector>
  </HeadingPairs>
  <TitlesOfParts>
    <vt:vector size="85" baseType="lpstr">
      <vt:lpstr>楷体_GB2312</vt:lpstr>
      <vt:lpstr>宋体</vt:lpstr>
      <vt:lpstr>Tahoma</vt:lpstr>
      <vt:lpstr>Times New Roman</vt:lpstr>
      <vt:lpstr>Wingdings</vt:lpstr>
      <vt:lpstr>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工程训练中心</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ydzydz</dc:creator>
  <cp:lastModifiedBy>FLY WH</cp:lastModifiedBy>
  <cp:revision>315</cp:revision>
  <dcterms:created xsi:type="dcterms:W3CDTF">2005-07-11T01:59:29Z</dcterms:created>
  <dcterms:modified xsi:type="dcterms:W3CDTF">2019-12-19T14:22:51Z</dcterms:modified>
</cp:coreProperties>
</file>